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4"/>
    <p:restoredTop sz="94646"/>
  </p:normalViewPr>
  <p:slideViewPr>
    <p:cSldViewPr snapToGrid="0" snapToObjects="1">
      <p:cViewPr>
        <p:scale>
          <a:sx n="96" d="100"/>
          <a:sy n="96" d="100"/>
        </p:scale>
        <p:origin x="-85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8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0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7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7/5/19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1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7/5/19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8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7/5/19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7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9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6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BBDA4-B12F-DB48-AB32-F6B4BD8F6F20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4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721100" y="1930400"/>
            <a:ext cx="4749800" cy="2997200"/>
            <a:chOff x="3721100" y="1930400"/>
            <a:chExt cx="4749800" cy="29972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1100" y="1930400"/>
              <a:ext cx="4749800" cy="2997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100513" y="3028950"/>
              <a:ext cx="3271837" cy="5572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0408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132140" y="1858963"/>
            <a:ext cx="7023100" cy="2540000"/>
            <a:chOff x="3132140" y="1858963"/>
            <a:chExt cx="7023100" cy="2540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2140" y="1858963"/>
              <a:ext cx="7023100" cy="2540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575893" y="2750017"/>
              <a:ext cx="6579347" cy="7016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629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867026" y="1003001"/>
            <a:ext cx="6845300" cy="3352800"/>
            <a:chOff x="2867026" y="1003001"/>
            <a:chExt cx="6845300" cy="33528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7026" y="1003001"/>
              <a:ext cx="6845300" cy="33528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07975" y="3066124"/>
              <a:ext cx="6377457" cy="6596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038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57325" y="1318181"/>
            <a:ext cx="9217024" cy="4580968"/>
            <a:chOff x="1457325" y="1318181"/>
            <a:chExt cx="9217024" cy="4580968"/>
          </a:xfrm>
        </p:grpSpPr>
        <p:sp>
          <p:nvSpPr>
            <p:cNvPr id="2" name="TextBox 1"/>
            <p:cNvSpPr txBox="1"/>
            <p:nvPr/>
          </p:nvSpPr>
          <p:spPr>
            <a:xfrm>
              <a:off x="1960562" y="1318181"/>
              <a:ext cx="34004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Approach 1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70687" y="1318181"/>
              <a:ext cx="34004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Approach 2</a:t>
              </a:r>
              <a:endParaRPr lang="en-US" sz="2400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7449" y="1962149"/>
              <a:ext cx="4406900" cy="21336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325" y="1962149"/>
              <a:ext cx="4406900" cy="393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02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104900"/>
            <a:ext cx="9217152" cy="462686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27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09875" y="1236107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/ 2 = 7 remainder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09875" y="866775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Factors of 15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09874" y="1605439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/ 3 = 5 remainder 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09874" y="1974771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/ 4 = 3 remainder 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09874" y="2344103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</a:t>
            </a:r>
            <a:r>
              <a:rPr lang="en-US" smtClean="0"/>
              <a:t>/ 5 </a:t>
            </a:r>
            <a:r>
              <a:rPr lang="en-US" dirty="0" smtClean="0"/>
              <a:t>= 3 </a:t>
            </a:r>
            <a:r>
              <a:rPr lang="en-US" smtClean="0"/>
              <a:t>remainder 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09874" y="2713435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</a:t>
            </a:r>
            <a:r>
              <a:rPr lang="en-US" smtClean="0"/>
              <a:t>/ 6 = 2 remainder 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09874" y="3082767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/ 7 = 2 remainder 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09874" y="3452099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</a:t>
            </a:r>
            <a:r>
              <a:rPr lang="en-US" smtClean="0"/>
              <a:t>/ 8 = 1 remainder 7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09874" y="3788691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/ 9 = 1 remainder 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09874" y="4125283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/ 10 = 1 remainder 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09874" y="4461875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</a:t>
            </a:r>
            <a:r>
              <a:rPr lang="en-US" smtClean="0"/>
              <a:t>/ 11 </a:t>
            </a:r>
            <a:r>
              <a:rPr lang="en-US" dirty="0" smtClean="0"/>
              <a:t>= 1 </a:t>
            </a:r>
            <a:r>
              <a:rPr lang="en-US" smtClean="0"/>
              <a:t>remainder 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09874" y="4798467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/ 12 = 1 remainder 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09874" y="5135059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</a:t>
            </a:r>
            <a:r>
              <a:rPr lang="en-US" smtClean="0"/>
              <a:t>/ 13 </a:t>
            </a:r>
            <a:r>
              <a:rPr lang="en-US" dirty="0" smtClean="0"/>
              <a:t>= 1 </a:t>
            </a:r>
            <a:r>
              <a:rPr lang="en-US" smtClean="0"/>
              <a:t>remainder 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09874" y="5471651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/ 14 = 1 remainder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09874" y="5808243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</a:t>
            </a:r>
            <a:r>
              <a:rPr lang="en-US" smtClean="0"/>
              <a:t>/ 15 </a:t>
            </a:r>
            <a:r>
              <a:rPr lang="en-US" dirty="0" smtClean="0"/>
              <a:t>= 1 </a:t>
            </a:r>
            <a:r>
              <a:rPr lang="en-US" smtClean="0"/>
              <a:t>remainder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1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105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Galarnyk</dc:creator>
  <cp:lastModifiedBy>Michael Galarnyk</cp:lastModifiedBy>
  <cp:revision>11</cp:revision>
  <dcterms:created xsi:type="dcterms:W3CDTF">2018-05-03T18:58:45Z</dcterms:created>
  <dcterms:modified xsi:type="dcterms:W3CDTF">2019-07-06T03:35:22Z</dcterms:modified>
</cp:coreProperties>
</file>