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4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7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7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3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0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4234-E664-4AAC-ADC3-D1E5818E04FF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F702-49F2-48CF-B7B1-34AA993F2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8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57250" y="400050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857250" y="1661160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57250" y="3065145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57250" y="4469130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57250" y="5715000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08910" y="1003935"/>
            <a:ext cx="685800" cy="470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8910" y="4318635"/>
            <a:ext cx="685800" cy="470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3</a:t>
            </a:r>
            <a:endParaRPr lang="en-IN" sz="3200" b="1" dirty="0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1463040" y="720090"/>
            <a:ext cx="1245870" cy="39528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</p:cNvCxnSpPr>
          <p:nvPr/>
        </p:nvCxnSpPr>
        <p:spPr>
          <a:xfrm flipV="1">
            <a:off x="1463040" y="1374934"/>
            <a:ext cx="1254804" cy="60626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63040" y="3453288"/>
            <a:ext cx="1245870" cy="86534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1463040" y="4553903"/>
            <a:ext cx="1245870" cy="23526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463040" y="4726033"/>
            <a:ext cx="1245870" cy="114953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21002" y="302273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5141775" y="1397626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141775" y="2528576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5141775" y="3641728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141775" y="4789170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121002" y="6035040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7479298" y="1510665"/>
            <a:ext cx="685800" cy="470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3</a:t>
            </a:r>
            <a:endParaRPr lang="en-IN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7477959" y="4917530"/>
            <a:ext cx="685800" cy="470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3</a:t>
            </a:r>
            <a:endParaRPr lang="en-IN" sz="3200" b="1" dirty="0"/>
          </a:p>
        </p:txBody>
      </p:sp>
      <p:cxnSp>
        <p:nvCxnSpPr>
          <p:cNvPr id="32" name="Straight Arrow Connector 31"/>
          <p:cNvCxnSpPr>
            <a:endCxn id="24" idx="2"/>
          </p:cNvCxnSpPr>
          <p:nvPr/>
        </p:nvCxnSpPr>
        <p:spPr>
          <a:xfrm flipV="1">
            <a:off x="3403644" y="622313"/>
            <a:ext cx="1717358" cy="40575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2"/>
          </p:cNvCxnSpPr>
          <p:nvPr/>
        </p:nvCxnSpPr>
        <p:spPr>
          <a:xfrm>
            <a:off x="3403644" y="1119233"/>
            <a:ext cx="1738131" cy="59843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26" idx="2"/>
          </p:cNvCxnSpPr>
          <p:nvPr/>
        </p:nvCxnSpPr>
        <p:spPr>
          <a:xfrm>
            <a:off x="3394710" y="1239203"/>
            <a:ext cx="1747065" cy="160941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1"/>
          </p:cNvCxnSpPr>
          <p:nvPr/>
        </p:nvCxnSpPr>
        <p:spPr>
          <a:xfrm>
            <a:off x="3410042" y="1483337"/>
            <a:ext cx="1820449" cy="225212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2"/>
          </p:cNvCxnSpPr>
          <p:nvPr/>
        </p:nvCxnSpPr>
        <p:spPr>
          <a:xfrm>
            <a:off x="3410768" y="4366139"/>
            <a:ext cx="1731007" cy="74307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9" idx="1"/>
          </p:cNvCxnSpPr>
          <p:nvPr/>
        </p:nvCxnSpPr>
        <p:spPr>
          <a:xfrm>
            <a:off x="3411381" y="4793455"/>
            <a:ext cx="1798337" cy="133532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26792" y="720089"/>
            <a:ext cx="1751167" cy="79057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1"/>
          </p:cNvCxnSpPr>
          <p:nvPr/>
        </p:nvCxnSpPr>
        <p:spPr>
          <a:xfrm>
            <a:off x="5728131" y="1741978"/>
            <a:ext cx="1751167" cy="395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749108" y="1983737"/>
            <a:ext cx="1728851" cy="86109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47565" y="4022251"/>
            <a:ext cx="1730394" cy="89527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1" idx="1"/>
          </p:cNvCxnSpPr>
          <p:nvPr/>
        </p:nvCxnSpPr>
        <p:spPr>
          <a:xfrm>
            <a:off x="5747565" y="5104924"/>
            <a:ext cx="1730394" cy="4787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26792" y="5340192"/>
            <a:ext cx="1751167" cy="95837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998886" y="302273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9998886" y="1616400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10009228" y="2930527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0009228" y="4277450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0023743" y="5555524"/>
            <a:ext cx="605790" cy="64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/>
          <p:cNvCxnSpPr>
            <a:endCxn id="64" idx="1"/>
          </p:cNvCxnSpPr>
          <p:nvPr/>
        </p:nvCxnSpPr>
        <p:spPr>
          <a:xfrm>
            <a:off x="8163759" y="1905952"/>
            <a:ext cx="1934185" cy="1118313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3" idx="2"/>
          </p:cNvCxnSpPr>
          <p:nvPr/>
        </p:nvCxnSpPr>
        <p:spPr>
          <a:xfrm>
            <a:off x="8166455" y="1671654"/>
            <a:ext cx="1832431" cy="26478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2" idx="2"/>
          </p:cNvCxnSpPr>
          <p:nvPr/>
        </p:nvCxnSpPr>
        <p:spPr>
          <a:xfrm flipV="1">
            <a:off x="8171844" y="622313"/>
            <a:ext cx="1827042" cy="886872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6" idx="2"/>
          </p:cNvCxnSpPr>
          <p:nvPr/>
        </p:nvCxnSpPr>
        <p:spPr>
          <a:xfrm>
            <a:off x="8171844" y="5297307"/>
            <a:ext cx="1851899" cy="57825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5" idx="2"/>
          </p:cNvCxnSpPr>
          <p:nvPr/>
        </p:nvCxnSpPr>
        <p:spPr>
          <a:xfrm flipV="1">
            <a:off x="8187334" y="4597490"/>
            <a:ext cx="1821894" cy="41494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5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achint chaudhary</dc:creator>
  <cp:lastModifiedBy>achint chaudhary</cp:lastModifiedBy>
  <cp:revision>5</cp:revision>
  <dcterms:created xsi:type="dcterms:W3CDTF">2017-07-23T14:50:17Z</dcterms:created>
  <dcterms:modified xsi:type="dcterms:W3CDTF">2017-07-23T15:15:15Z</dcterms:modified>
</cp:coreProperties>
</file>