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5E15FC-99A9-4371-912B-56CE2B7648AB}">
  <a:tblStyle styleId="{915E15FC-99A9-4371-912B-56CE2B7648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07b59d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07b59d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dce91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dce91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ce91c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ce91c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07b59d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07b59d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cc11315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fcc11315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310e3436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310e3436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cc113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fcc113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fcc113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fcc113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310e3436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310e3436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10e343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310e343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10e343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10e343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310e343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310e343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0e3436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10e3436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10e343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10e343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10e343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310e343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10e3436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10e343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310e343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310e343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cc11315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cc11315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10e343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310e343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vDbJUrsZiOqP90orbz2YzFZ8HaGTQm_/view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Triggered Guitar Effects Platform: Design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Ralph Carlo Quinto (CE),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Bryan Guner(EE), Haley Scott(EE)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Advisor: Dr. Ambrose Adegbege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Pseudo Code Algorithm to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52551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370" y="1460245"/>
            <a:ext cx="4523049" cy="8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113" y="2437620"/>
            <a:ext cx="3761579" cy="255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Pseudo Code Algorithm to C Cont.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88" y="1122200"/>
            <a:ext cx="388121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5" y="1122200"/>
            <a:ext cx="3782950" cy="1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25" y="3054175"/>
            <a:ext cx="3782950" cy="1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DTW Pure Data External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20331" l="0" r="0" t="0"/>
          <a:stretch/>
        </p:blipFill>
        <p:spPr>
          <a:xfrm>
            <a:off x="2749350" y="2247763"/>
            <a:ext cx="809625" cy="10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49" y="1957088"/>
            <a:ext cx="1669625" cy="164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850" y="1895789"/>
            <a:ext cx="2279625" cy="176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4"/>
          <p:cNvCxnSpPr>
            <a:stCxn id="143" idx="3"/>
            <a:endCxn id="142" idx="1"/>
          </p:cNvCxnSpPr>
          <p:nvPr/>
        </p:nvCxnSpPr>
        <p:spPr>
          <a:xfrm>
            <a:off x="2270773" y="2778951"/>
            <a:ext cx="4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>
            <a:stCxn id="142" idx="3"/>
            <a:endCxn id="144" idx="1"/>
          </p:cNvCxnSpPr>
          <p:nvPr/>
        </p:nvCxnSpPr>
        <p:spPr>
          <a:xfrm>
            <a:off x="3558975" y="2778963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2225" y="1895800"/>
            <a:ext cx="2279625" cy="177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Digital Effects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88" y="1139775"/>
            <a:ext cx="57102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Anticipated </a:t>
            </a:r>
            <a:r>
              <a:rPr lang="en"/>
              <a:t>Milestones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Integration of system components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 of GUI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 and validation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Modification and improvement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50" y="1017725"/>
            <a:ext cx="6725152" cy="395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7"/>
          <p:cNvCxnSpPr/>
          <p:nvPr/>
        </p:nvCxnSpPr>
        <p:spPr>
          <a:xfrm flipH="1">
            <a:off x="5322875" y="1034675"/>
            <a:ext cx="23400" cy="392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Budget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-4407" l="0" r="-1071" t="-4418"/>
          <a:stretch/>
        </p:blipFill>
        <p:spPr>
          <a:xfrm>
            <a:off x="1953725" y="1064675"/>
            <a:ext cx="5181725" cy="3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Budget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50" y="1170125"/>
            <a:ext cx="5528754" cy="3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Items Purchased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USB to Quarter Inch Cable ($10)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Items Available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Electric Guitar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Guitar Amplifier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Pure Data Software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eliminate performance drawbacks posed by guitar stomp boxes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simplified automatic guitar effects trigger system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 of triggering Delay Effect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on implementing Dynamic Time Warping Patch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Design Criteria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Latency of &lt;= 1 second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Note Onset separation of 10 notes per second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Concurrent/Multiple Effects Triggering Events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Identification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Breakdown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Demonstration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Detailed Specifications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 Items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Budgets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25" y="1470100"/>
            <a:ext cx="3254475" cy="3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015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Guitar effects pedals restrain the guitar player to the area of the stage where their pedal board is located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Analog and digital effects pedals are more expensive than digital effects software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Analyze a sequence of notes (frequencies) played in time to cue control action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Trigger at user defined points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Concurrent effects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Tolerate inconsistencies in performance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Recognize trigger points within an acceptable latency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Breakdown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1297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{915E15FC-99A9-4371-912B-56CE2B7648AB}</a:tableStyleId>
              </a:tblPr>
              <a:tblGrid>
                <a:gridCol w="1927575"/>
                <a:gridCol w="5265175"/>
              </a:tblGrid>
              <a:tr h="13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Bryan Guner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Lead - Develop a protocol for digital signal processing of the guitar signal in order to create a time-sequential record of the frequency content of the guitar signal and a comparison between pre recorded songs and live performances.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3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Ralph Quinto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Engineer - Research for possible programming platforms. Responsible for reading electric guitar signals, creating the signal analysis patches in pure data, and triggering digital guitar effects.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Haley Scott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Architectural Manager - Responsible for ensuring successful integration of project components, researching  system  methods, designing digital effects, Project and Organizational Management.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29450" y="2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Specifications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27650" y="1053675"/>
            <a:ext cx="76887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Pure Data Specs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Sampling rate of 44,100 Hz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Block size of 1024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 Guitar: Ibanez RG5EX1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Bridge Pickup: Infinity 4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Magnet: Ceramic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DC Resistance: 15.6 KΩ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Gauges: .009/.011/.016/.024/.032/.042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88" y="1372175"/>
            <a:ext cx="8662627" cy="330882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 (Current Model)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 title="20171203_1405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Action Items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Convert pseudo code algorithm into C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 C code as Pure Data external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more complex digital effects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