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A3C-9F04-4336-8808-64DB6B8E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09414-F54E-4174-95FF-9BF23FC3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A86A9-C0D1-4591-924D-EC0BE889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6EC5-7623-449F-9712-A929D9FE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D117-A6CE-4488-9EDD-A95312B0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2950-1847-48CC-BFAD-1034B925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00AEA-0BA4-4B1D-953A-EEA255B1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C3A8-D285-4D3D-8BAE-A4E5B158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9BAB-49BE-4E3C-B1EC-8E2F6522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9987-4387-4164-94E5-133890B1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AB553-CD11-462F-A782-BDCECC59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DF1D-38BD-4A5E-BB10-C1D13320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82B6-D1E5-495F-AD9A-37B025BA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1346-09F2-4FD8-A38F-CD1CDDF6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3F8C-50D5-411D-8668-46BA712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536-8C8D-42F4-8F25-AD9C1C05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7749-DCEF-400A-AFF4-CDED8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B277-54D3-4CD1-AC4E-3C7B1890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EDE8-73D5-4F2E-A4C9-4E0DF472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B1EA-308F-463B-BBB8-D044A39E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4E4D-CF87-433F-AD51-9277B16A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DFE9-8D80-47B3-A759-33572B86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33B5-32FB-4D7A-8DD4-CB9D5FB7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22AC-E688-4B2D-8E00-258E6488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F06F-4DCA-4635-B9CD-223FB3FC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9B6C-E92F-4398-B385-D1E0264F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6D7E-46CD-4BA2-99BD-DD4571CD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D959-1DE1-43F7-9269-20F0C319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17A6-D0BE-4613-B6DE-CCC77DB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5BE6-B7CD-4E94-AD24-1308B04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879C-8873-42AC-BC43-CB328E51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EB25-194B-4C5A-AED7-E1007D54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B2B0-B39F-4B05-B66A-50C22FF1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17D9-A1FE-4E53-B2E7-F078CE7C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AFAC4-ECCF-49B1-8D7B-E8E7F8165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87FA1-BDDB-4779-AE0E-9CBAF5C1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90C05-C4B5-4C6A-B17B-1291061E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6D877-BFFE-46E3-A4CC-6002C5B2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0669C-1B8F-4381-AE21-4634CF2C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78E7-0B64-4323-A16B-12DC815E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32CCC-BDDC-4E5F-B9FE-03B62D4F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B897-B25E-425E-8D07-81441EB9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98654-03C4-473D-8A2C-C8B77634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65BF0-5F50-4E7A-BCFA-C8864A2B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042BE-6B0E-431C-B3F6-6E4ACD1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28643-F196-47AE-B93C-C9CDD557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F762-BF5C-4F25-96FD-29C6EDB3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92D-C781-42CF-ABE9-BF4278D5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223A-6653-46B3-9385-B20E08E9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994D-B906-4BF8-BD9A-F5D5EAF3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8E678-909B-4DA2-A6BC-D057088D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B136-26E9-4C48-8E0D-33A5800F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F16C-00EE-4397-B1A6-3E7AE892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30E5C-F806-4759-987C-75E597CF7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AE6F0-52B0-436E-B9F6-27FF1088B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131B0-C22C-4DC1-BEAD-0CCC4C07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4DCB-7BC1-4177-B908-BF01E4EA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92B1-FC9D-405C-BFCD-66618DF2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8C3C3-CB9E-4527-959E-DFCC2D98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6F10-086B-4A8F-B07B-8A34D5A2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5AED-A0E2-43A4-9A6E-3C6DA3774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5AD0-D29A-4DC0-A395-6E805A08F428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F390-C505-4690-B316-89089A8A9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6981-968A-48CD-AE79-45592F055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9B4B-3E5C-4A4C-BFF2-8FD3FABBE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1C59-E46A-4E3D-8D3E-2F1130C81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859F-4F8C-41BE-A265-EAA68F444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7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Guner</dc:creator>
  <cp:lastModifiedBy>Bryan Guner</cp:lastModifiedBy>
  <cp:revision>1</cp:revision>
  <dcterms:created xsi:type="dcterms:W3CDTF">2020-11-14T20:57:59Z</dcterms:created>
  <dcterms:modified xsi:type="dcterms:W3CDTF">2020-11-14T20:58:48Z</dcterms:modified>
</cp:coreProperties>
</file>