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8404800" cy="32004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3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0" autoAdjust="0"/>
    <p:restoredTop sz="94660"/>
  </p:normalViewPr>
  <p:slideViewPr>
    <p:cSldViewPr snapToGrid="0">
      <p:cViewPr>
        <p:scale>
          <a:sx n="25" d="100"/>
          <a:sy n="25" d="100"/>
        </p:scale>
        <p:origin x="352" y="-167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400" cy="3429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1pPr>
            <a:lvl2pPr marL="1647825" marR="0" lvl="1" indent="-112395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2pPr>
            <a:lvl3pPr marL="3297237" marR="0" lvl="2" indent="-224790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3pPr>
            <a:lvl4pPr marL="4946650" marR="0" lvl="3" indent="-337185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4pPr>
            <a:lvl5pPr marL="6596061" marR="0" lvl="4" indent="-4497386"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5pPr>
            <a:lvl6pPr marL="8245475" marR="0" lvl="5" indent="-5622925"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6pPr>
            <a:lvl7pPr marL="11544300" marR="0" lvl="6" indent="-787400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7pPr>
            <a:lvl8pPr marL="16492538" marR="0" lvl="7" indent="-11250612"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8pPr>
            <a:lvl9pPr marL="23090188" marR="0" lvl="8" indent="-15752762"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5180012" y="0"/>
            <a:ext cx="3962400" cy="3429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L="1647825" marR="0" lvl="1" indent="-112395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2pPr>
            <a:lvl3pPr marL="3297237" marR="0" lvl="2" indent="-224790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3pPr>
            <a:lvl4pPr marL="4946650" marR="0" lvl="3" indent="-337185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4pPr>
            <a:lvl5pPr marL="6596061" marR="0" lvl="4" indent="-4497386"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5pPr>
            <a:lvl6pPr marL="8245475" marR="0" lvl="5" indent="-5622925"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6pPr>
            <a:lvl7pPr marL="11544300" marR="0" lvl="6" indent="-787400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7pPr>
            <a:lvl8pPr marL="16492538" marR="0" lvl="7" indent="-11250612"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8pPr>
            <a:lvl9pPr marL="23090188" marR="0" lvl="8" indent="-15752762"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028950" y="514350"/>
            <a:ext cx="30861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4400" y="3257550"/>
            <a:ext cx="7315200" cy="30861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lvl1pPr>
            <a:lvl2pPr marL="0" marR="0" lvl="1" indent="0" algn="l" rtl="0">
              <a:spcBef>
                <a:spcPts val="0"/>
              </a:spcBef>
              <a:buSzPts val="1400"/>
              <a:buNone/>
              <a:defRPr sz="1800" b="0" i="0" u="none" strike="noStrike" cap="none"/>
            </a:lvl2pPr>
            <a:lvl3pPr marL="0" marR="0" lvl="2" indent="0" algn="l" rtl="0">
              <a:spcBef>
                <a:spcPts val="0"/>
              </a:spcBef>
              <a:buSzPts val="1400"/>
              <a:buNone/>
              <a:defRPr sz="1800" b="0" i="0" u="none" strike="noStrike" cap="none"/>
            </a:lvl3pPr>
            <a:lvl4pPr marL="0" marR="0" lvl="3" indent="0" algn="l" rtl="0">
              <a:spcBef>
                <a:spcPts val="0"/>
              </a:spcBef>
              <a:buSzPts val="1400"/>
              <a:buNone/>
              <a:defRPr sz="1800" b="0" i="0" u="none" strike="noStrike" cap="none"/>
            </a:lvl4pPr>
            <a:lvl5pPr marL="0" marR="0" lvl="4" indent="0" algn="l" rtl="0">
              <a:spcBef>
                <a:spcPts val="0"/>
              </a:spcBef>
              <a:buSzPts val="1400"/>
              <a:buNone/>
              <a:defRPr sz="1800" b="0" i="0" u="none" strike="noStrike" cap="none"/>
            </a:lvl5pPr>
            <a:lvl6pPr marL="0" marR="0" lvl="5" indent="0" algn="l" rtl="0">
              <a:spcBef>
                <a:spcPts val="0"/>
              </a:spcBef>
              <a:buSzPts val="1400"/>
              <a:buNone/>
              <a:defRPr sz="1800" b="0" i="0" u="none" strike="noStrike" cap="none"/>
            </a:lvl6pPr>
            <a:lvl7pPr marL="0" marR="0" lvl="6" indent="0" algn="l" rtl="0">
              <a:spcBef>
                <a:spcPts val="0"/>
              </a:spcBef>
              <a:buSzPts val="1400"/>
              <a:buNone/>
              <a:defRPr sz="1800" b="0" i="0" u="none" strike="noStrike" cap="none"/>
            </a:lvl7pPr>
            <a:lvl8pPr marL="0" marR="0" lvl="7" indent="0" algn="l" rtl="0">
              <a:spcBef>
                <a:spcPts val="0"/>
              </a:spcBef>
              <a:buSzPts val="1400"/>
              <a:buNone/>
              <a:defRPr sz="1800" b="0" i="0" u="none" strike="noStrike" cap="none"/>
            </a:lvl8pPr>
            <a:lvl9pPr marL="0" marR="0" lvl="8" indent="0" algn="l" rtl="0">
              <a:spcBef>
                <a:spcPts val="0"/>
              </a:spcBef>
              <a:buSzPts val="1400"/>
              <a:buNone/>
              <a:defRPr sz="1800" b="0" i="0" u="none" strike="noStrike" cap="none"/>
            </a:lvl9pPr>
          </a:lstStyle>
          <a:p>
            <a:endParaRPr/>
          </a:p>
        </p:txBody>
      </p:sp>
      <p:sp>
        <p:nvSpPr>
          <p:cNvPr id="7" name="Shape 7"/>
          <p:cNvSpPr txBox="1">
            <a:spLocks noGrp="1"/>
          </p:cNvSpPr>
          <p:nvPr>
            <p:ph type="ftr" idx="11"/>
          </p:nvPr>
        </p:nvSpPr>
        <p:spPr>
          <a:xfrm>
            <a:off x="0" y="6513512"/>
            <a:ext cx="3962400" cy="3429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1pPr>
            <a:lvl2pPr marL="1647825" marR="0" lvl="1" indent="-112395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2pPr>
            <a:lvl3pPr marL="3297237" marR="0" lvl="2" indent="-224790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3pPr>
            <a:lvl4pPr marL="4946650" marR="0" lvl="3" indent="-337185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4pPr>
            <a:lvl5pPr marL="6596061" marR="0" lvl="4" indent="-4497386"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5pPr>
            <a:lvl6pPr marL="8245475" marR="0" lvl="5" indent="-5622925"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6pPr>
            <a:lvl7pPr marL="11544300" marR="0" lvl="6" indent="-7874000"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7pPr>
            <a:lvl8pPr marL="16492538" marR="0" lvl="7" indent="-11250612"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8pPr>
            <a:lvl9pPr marL="23090188" marR="0" lvl="8" indent="-15752762" algn="l" rtl="0">
              <a:lnSpc>
                <a:spcPct val="100000"/>
              </a:lnSpc>
              <a:spcBef>
                <a:spcPts val="0"/>
              </a:spcBef>
              <a:spcAft>
                <a:spcPts val="0"/>
              </a:spcAft>
              <a:buSzPts val="1400"/>
              <a:buNone/>
              <a:defRPr sz="66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5180012" y="6513512"/>
            <a:ext cx="3962400" cy="3429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96191029"/>
      </p:ext>
    </p:extLst>
  </p:cSld>
  <p:clrMap bg1="lt1" tx1="dk1" bg2="dk2" tx2="lt2" accent1="accent1" accent2="accent2" accent3="accent3" accent4="accent4" accent5="accent5" accent6="accent6" hlink="hlink" folHlink="folHlink"/>
  <p:notesStyle>
    <a:lvl1pPr marL="0" algn="l" defTabSz="1064399" rtl="0" eaLnBrk="1" latinLnBrk="0" hangingPunct="1">
      <a:defRPr sz="1397" kern="1200">
        <a:solidFill>
          <a:schemeClr val="tx1"/>
        </a:solidFill>
        <a:latin typeface="+mn-lt"/>
        <a:ea typeface="+mn-ea"/>
        <a:cs typeface="+mn-cs"/>
      </a:defRPr>
    </a:lvl1pPr>
    <a:lvl2pPr marL="532200" algn="l" defTabSz="1064399" rtl="0" eaLnBrk="1" latinLnBrk="0" hangingPunct="1">
      <a:defRPr sz="1397" kern="1200">
        <a:solidFill>
          <a:schemeClr val="tx1"/>
        </a:solidFill>
        <a:latin typeface="+mn-lt"/>
        <a:ea typeface="+mn-ea"/>
        <a:cs typeface="+mn-cs"/>
      </a:defRPr>
    </a:lvl2pPr>
    <a:lvl3pPr marL="1064399" algn="l" defTabSz="1064399" rtl="0" eaLnBrk="1" latinLnBrk="0" hangingPunct="1">
      <a:defRPr sz="1397" kern="1200">
        <a:solidFill>
          <a:schemeClr val="tx1"/>
        </a:solidFill>
        <a:latin typeface="+mn-lt"/>
        <a:ea typeface="+mn-ea"/>
        <a:cs typeface="+mn-cs"/>
      </a:defRPr>
    </a:lvl3pPr>
    <a:lvl4pPr marL="1596598" algn="l" defTabSz="1064399" rtl="0" eaLnBrk="1" latinLnBrk="0" hangingPunct="1">
      <a:defRPr sz="1397" kern="1200">
        <a:solidFill>
          <a:schemeClr val="tx1"/>
        </a:solidFill>
        <a:latin typeface="+mn-lt"/>
        <a:ea typeface="+mn-ea"/>
        <a:cs typeface="+mn-cs"/>
      </a:defRPr>
    </a:lvl4pPr>
    <a:lvl5pPr marL="2128798" algn="l" defTabSz="1064399" rtl="0" eaLnBrk="1" latinLnBrk="0" hangingPunct="1">
      <a:defRPr sz="1397" kern="1200">
        <a:solidFill>
          <a:schemeClr val="tx1"/>
        </a:solidFill>
        <a:latin typeface="+mn-lt"/>
        <a:ea typeface="+mn-ea"/>
        <a:cs typeface="+mn-cs"/>
      </a:defRPr>
    </a:lvl5pPr>
    <a:lvl6pPr marL="2660997" algn="l" defTabSz="1064399" rtl="0" eaLnBrk="1" latinLnBrk="0" hangingPunct="1">
      <a:defRPr sz="1397" kern="1200">
        <a:solidFill>
          <a:schemeClr val="tx1"/>
        </a:solidFill>
        <a:latin typeface="+mn-lt"/>
        <a:ea typeface="+mn-ea"/>
        <a:cs typeface="+mn-cs"/>
      </a:defRPr>
    </a:lvl6pPr>
    <a:lvl7pPr marL="3193197" algn="l" defTabSz="1064399" rtl="0" eaLnBrk="1" latinLnBrk="0" hangingPunct="1">
      <a:defRPr sz="1397" kern="1200">
        <a:solidFill>
          <a:schemeClr val="tx1"/>
        </a:solidFill>
        <a:latin typeface="+mn-lt"/>
        <a:ea typeface="+mn-ea"/>
        <a:cs typeface="+mn-cs"/>
      </a:defRPr>
    </a:lvl7pPr>
    <a:lvl8pPr marL="3725397" algn="l" defTabSz="1064399" rtl="0" eaLnBrk="1" latinLnBrk="0" hangingPunct="1">
      <a:defRPr sz="1397" kern="1200">
        <a:solidFill>
          <a:schemeClr val="tx1"/>
        </a:solidFill>
        <a:latin typeface="+mn-lt"/>
        <a:ea typeface="+mn-ea"/>
        <a:cs typeface="+mn-cs"/>
      </a:defRPr>
    </a:lvl8pPr>
    <a:lvl9pPr marL="4257595" algn="l" defTabSz="1064399" rtl="0" eaLnBrk="1" latinLnBrk="0" hangingPunct="1">
      <a:defRPr sz="139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028950" y="514350"/>
            <a:ext cx="30861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med" len="med"/>
            <a:tailEnd type="none" w="med" len="med"/>
          </a:ln>
        </p:spPr>
      </p:sp>
      <p:sp>
        <p:nvSpPr>
          <p:cNvPr id="86" name="Shape 86"/>
          <p:cNvSpPr txBox="1">
            <a:spLocks noGrp="1"/>
          </p:cNvSpPr>
          <p:nvPr>
            <p:ph type="body" idx="1"/>
          </p:nvPr>
        </p:nvSpPr>
        <p:spPr>
          <a:xfrm>
            <a:off x="914400" y="3257550"/>
            <a:ext cx="7315200" cy="30861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b="0" i="0" u="none" strike="noStrike" cap="none" dirty="0"/>
          </a:p>
        </p:txBody>
      </p:sp>
      <p:sp>
        <p:nvSpPr>
          <p:cNvPr id="87" name="Shape 87"/>
          <p:cNvSpPr txBox="1"/>
          <p:nvPr/>
        </p:nvSpPr>
        <p:spPr>
          <a:xfrm>
            <a:off x="5180012" y="6513512"/>
            <a:ext cx="3962400" cy="3429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6216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880374" y="9941992"/>
            <a:ext cx="32644080" cy="6860116"/>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5760731" y="18135600"/>
            <a:ext cx="26883362" cy="8178801"/>
          </a:xfrm>
          <a:prstGeom prst="rect">
            <a:avLst/>
          </a:prstGeom>
          <a:noFill/>
          <a:ln>
            <a:noFill/>
          </a:ln>
        </p:spPr>
        <p:txBody>
          <a:bodyPr wrap="square" lIns="91425" tIns="91425" rIns="91425" bIns="91425" anchor="t" anchorCtr="0"/>
          <a:lstStyle>
            <a:lvl1pPr marL="0" marR="0" lvl="0" indent="0" algn="ctr" rtl="0">
              <a:spcBef>
                <a:spcPts val="2418"/>
              </a:spcBef>
              <a:spcAft>
                <a:spcPts val="0"/>
              </a:spcAft>
              <a:buClr>
                <a:srgbClr val="888888"/>
              </a:buClr>
              <a:buSzPts val="11600"/>
              <a:buFont typeface="Arial"/>
              <a:buNone/>
              <a:defRPr sz="12094" b="0" i="0" u="none" strike="noStrike" cap="none">
                <a:solidFill>
                  <a:srgbClr val="888888"/>
                </a:solidFill>
                <a:latin typeface="Calibri"/>
                <a:ea typeface="Calibri"/>
                <a:cs typeface="Calibri"/>
                <a:sym typeface="Calibri"/>
              </a:defRPr>
            </a:lvl1pPr>
            <a:lvl2pPr marL="1719887" marR="0" lvl="1" indent="0" algn="ctr" rtl="0">
              <a:spcBef>
                <a:spcPts val="2105"/>
              </a:spcBef>
              <a:spcAft>
                <a:spcPts val="0"/>
              </a:spcAft>
              <a:buClr>
                <a:srgbClr val="888888"/>
              </a:buClr>
              <a:buSzPts val="10100"/>
              <a:buFont typeface="Arial"/>
              <a:buNone/>
              <a:defRPr sz="10529" b="0" i="0" u="none" strike="noStrike" cap="none">
                <a:solidFill>
                  <a:srgbClr val="888888"/>
                </a:solidFill>
                <a:latin typeface="Calibri"/>
                <a:ea typeface="Calibri"/>
                <a:cs typeface="Calibri"/>
                <a:sym typeface="Calibri"/>
              </a:defRPr>
            </a:lvl2pPr>
            <a:lvl3pPr marL="3439773" marR="0" lvl="2" indent="0" algn="ctr" rtl="0">
              <a:spcBef>
                <a:spcPts val="1794"/>
              </a:spcBef>
              <a:spcAft>
                <a:spcPts val="0"/>
              </a:spcAft>
              <a:buClr>
                <a:srgbClr val="888888"/>
              </a:buClr>
              <a:buSzPts val="8600"/>
              <a:buFont typeface="Arial"/>
              <a:buNone/>
              <a:defRPr sz="8967" b="0" i="0" u="none" strike="noStrike" cap="none">
                <a:solidFill>
                  <a:srgbClr val="888888"/>
                </a:solidFill>
                <a:latin typeface="Calibri"/>
                <a:ea typeface="Calibri"/>
                <a:cs typeface="Calibri"/>
                <a:sym typeface="Calibri"/>
              </a:defRPr>
            </a:lvl3pPr>
            <a:lvl4pPr marL="5159658" marR="0" lvl="3" indent="0" algn="ctr" rtl="0">
              <a:spcBef>
                <a:spcPts val="1502"/>
              </a:spcBef>
              <a:spcAft>
                <a:spcPts val="0"/>
              </a:spcAft>
              <a:buClr>
                <a:srgbClr val="888888"/>
              </a:buClr>
              <a:buSzPts val="7200"/>
              <a:buFont typeface="Arial"/>
              <a:buNone/>
              <a:defRPr sz="7506" b="0" i="0" u="none" strike="noStrike" cap="none">
                <a:solidFill>
                  <a:srgbClr val="888888"/>
                </a:solidFill>
                <a:latin typeface="Calibri"/>
                <a:ea typeface="Calibri"/>
                <a:cs typeface="Calibri"/>
                <a:sym typeface="Calibri"/>
              </a:defRPr>
            </a:lvl4pPr>
            <a:lvl5pPr marL="6879543" marR="0" lvl="4" indent="0" algn="ctr" rtl="0">
              <a:spcBef>
                <a:spcPts val="1502"/>
              </a:spcBef>
              <a:spcAft>
                <a:spcPts val="0"/>
              </a:spcAft>
              <a:buClr>
                <a:srgbClr val="888888"/>
              </a:buClr>
              <a:buSzPts val="7200"/>
              <a:buFont typeface="Arial"/>
              <a:buNone/>
              <a:defRPr sz="7506" b="0" i="0" u="none" strike="noStrike" cap="none">
                <a:solidFill>
                  <a:srgbClr val="888888"/>
                </a:solidFill>
                <a:latin typeface="Calibri"/>
                <a:ea typeface="Calibri"/>
                <a:cs typeface="Calibri"/>
                <a:sym typeface="Calibri"/>
              </a:defRPr>
            </a:lvl5pPr>
            <a:lvl6pPr marL="8599431" marR="0" lvl="5" indent="0" algn="ctr" rtl="0">
              <a:spcBef>
                <a:spcPts val="1502"/>
              </a:spcBef>
              <a:buClr>
                <a:srgbClr val="888888"/>
              </a:buClr>
              <a:buSzPts val="7200"/>
              <a:buFont typeface="Arial"/>
              <a:buNone/>
              <a:defRPr sz="7506" b="0" i="0" u="none" strike="noStrike" cap="none">
                <a:solidFill>
                  <a:srgbClr val="888888"/>
                </a:solidFill>
                <a:latin typeface="Calibri"/>
                <a:ea typeface="Calibri"/>
                <a:cs typeface="Calibri"/>
                <a:sym typeface="Calibri"/>
              </a:defRPr>
            </a:lvl6pPr>
            <a:lvl7pPr marL="10319317" marR="0" lvl="6" indent="0" algn="ctr" rtl="0">
              <a:spcBef>
                <a:spcPts val="1502"/>
              </a:spcBef>
              <a:buClr>
                <a:srgbClr val="888888"/>
              </a:buClr>
              <a:buSzPts val="7200"/>
              <a:buFont typeface="Arial"/>
              <a:buNone/>
              <a:defRPr sz="7506" b="0" i="0" u="none" strike="noStrike" cap="none">
                <a:solidFill>
                  <a:srgbClr val="888888"/>
                </a:solidFill>
                <a:latin typeface="Calibri"/>
                <a:ea typeface="Calibri"/>
                <a:cs typeface="Calibri"/>
                <a:sym typeface="Calibri"/>
              </a:defRPr>
            </a:lvl7pPr>
            <a:lvl8pPr marL="12039202" marR="0" lvl="7" indent="0" algn="ctr" rtl="0">
              <a:spcBef>
                <a:spcPts val="1502"/>
              </a:spcBef>
              <a:buClr>
                <a:srgbClr val="888888"/>
              </a:buClr>
              <a:buSzPts val="7200"/>
              <a:buFont typeface="Arial"/>
              <a:buNone/>
              <a:defRPr sz="7506" b="0" i="0" u="none" strike="noStrike" cap="none">
                <a:solidFill>
                  <a:srgbClr val="888888"/>
                </a:solidFill>
                <a:latin typeface="Calibri"/>
                <a:ea typeface="Calibri"/>
                <a:cs typeface="Calibri"/>
                <a:sym typeface="Calibri"/>
              </a:defRPr>
            </a:lvl8pPr>
            <a:lvl9pPr marL="13759088" marR="0" lvl="8" indent="0" algn="ctr" rtl="0">
              <a:spcBef>
                <a:spcPts val="1502"/>
              </a:spcBef>
              <a:buClr>
                <a:srgbClr val="888888"/>
              </a:buClr>
              <a:buSzPts val="7200"/>
              <a:buFont typeface="Arial"/>
              <a:buNone/>
              <a:defRPr sz="7506"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033726" y="20565536"/>
            <a:ext cx="32644080" cy="635635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5118"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a:off x="3033726" y="13564666"/>
            <a:ext cx="32644080" cy="7000874"/>
          </a:xfrm>
          <a:prstGeom prst="rect">
            <a:avLst/>
          </a:prstGeom>
          <a:noFill/>
          <a:ln>
            <a:noFill/>
          </a:ln>
        </p:spPr>
        <p:txBody>
          <a:bodyPr wrap="square" lIns="91425" tIns="91425" rIns="91425" bIns="91425" anchor="b" anchorCtr="0"/>
          <a:lstStyle>
            <a:lvl1pPr marL="0" marR="0" lvl="0" indent="0" algn="l" rtl="0">
              <a:spcBef>
                <a:spcPts val="1502"/>
              </a:spcBef>
              <a:spcAft>
                <a:spcPts val="0"/>
              </a:spcAft>
              <a:buClr>
                <a:srgbClr val="888888"/>
              </a:buClr>
              <a:buSzPts val="7200"/>
              <a:buFont typeface="Arial"/>
              <a:buNone/>
              <a:defRPr sz="7506" b="0" i="0" u="none" strike="noStrike" cap="none">
                <a:solidFill>
                  <a:srgbClr val="888888"/>
                </a:solidFill>
                <a:latin typeface="Calibri"/>
                <a:ea typeface="Calibri"/>
                <a:cs typeface="Calibri"/>
                <a:sym typeface="Calibri"/>
              </a:defRPr>
            </a:lvl1pPr>
            <a:lvl2pPr marL="1719887" marR="0" lvl="1" indent="0" algn="l" rtl="0">
              <a:spcBef>
                <a:spcPts val="1376"/>
              </a:spcBef>
              <a:spcAft>
                <a:spcPts val="0"/>
              </a:spcAft>
              <a:buClr>
                <a:srgbClr val="888888"/>
              </a:buClr>
              <a:buSzPts val="6600"/>
              <a:buFont typeface="Arial"/>
              <a:buNone/>
              <a:defRPr sz="6881" b="0" i="0" u="none" strike="noStrike" cap="none">
                <a:solidFill>
                  <a:srgbClr val="888888"/>
                </a:solidFill>
                <a:latin typeface="Calibri"/>
                <a:ea typeface="Calibri"/>
                <a:cs typeface="Calibri"/>
                <a:sym typeface="Calibri"/>
              </a:defRPr>
            </a:lvl2pPr>
            <a:lvl3pPr marL="3439773" marR="0" lvl="2" indent="0" algn="l" rtl="0">
              <a:spcBef>
                <a:spcPts val="1188"/>
              </a:spcBef>
              <a:spcAft>
                <a:spcPts val="0"/>
              </a:spcAft>
              <a:buClr>
                <a:srgbClr val="888888"/>
              </a:buClr>
              <a:buSzPts val="5700"/>
              <a:buFont typeface="Arial"/>
              <a:buNone/>
              <a:defRPr sz="5943" b="0" i="0" u="none" strike="noStrike" cap="none">
                <a:solidFill>
                  <a:srgbClr val="888888"/>
                </a:solidFill>
                <a:latin typeface="Calibri"/>
                <a:ea typeface="Calibri"/>
                <a:cs typeface="Calibri"/>
                <a:sym typeface="Calibri"/>
              </a:defRPr>
            </a:lvl3pPr>
            <a:lvl4pPr marL="5159658" marR="0" lvl="3" indent="0" algn="l" rtl="0">
              <a:spcBef>
                <a:spcPts val="1064"/>
              </a:spcBef>
              <a:spcAft>
                <a:spcPts val="0"/>
              </a:spcAft>
              <a:buClr>
                <a:srgbClr val="888888"/>
              </a:buClr>
              <a:buSzPts val="5100"/>
              <a:buFont typeface="Arial"/>
              <a:buNone/>
              <a:defRPr sz="5317" b="0" i="0" u="none" strike="noStrike" cap="none">
                <a:solidFill>
                  <a:srgbClr val="888888"/>
                </a:solidFill>
                <a:latin typeface="Calibri"/>
                <a:ea typeface="Calibri"/>
                <a:cs typeface="Calibri"/>
                <a:sym typeface="Calibri"/>
              </a:defRPr>
            </a:lvl4pPr>
            <a:lvl5pPr marL="6879543" marR="0" lvl="4" indent="0" algn="l" rtl="0">
              <a:spcBef>
                <a:spcPts val="1064"/>
              </a:spcBef>
              <a:spcAft>
                <a:spcPts val="0"/>
              </a:spcAft>
              <a:buClr>
                <a:srgbClr val="888888"/>
              </a:buClr>
              <a:buSzPts val="5100"/>
              <a:buFont typeface="Arial"/>
              <a:buNone/>
              <a:defRPr sz="5317" b="0" i="0" u="none" strike="noStrike" cap="none">
                <a:solidFill>
                  <a:srgbClr val="888888"/>
                </a:solidFill>
                <a:latin typeface="Calibri"/>
                <a:ea typeface="Calibri"/>
                <a:cs typeface="Calibri"/>
                <a:sym typeface="Calibri"/>
              </a:defRPr>
            </a:lvl5pPr>
            <a:lvl6pPr marL="8599431" marR="0" lvl="5" indent="0" algn="l" rtl="0">
              <a:spcBef>
                <a:spcPts val="1064"/>
              </a:spcBef>
              <a:buClr>
                <a:srgbClr val="888888"/>
              </a:buClr>
              <a:buSzPts val="5100"/>
              <a:buFont typeface="Arial"/>
              <a:buNone/>
              <a:defRPr sz="5317" b="0" i="0" u="none" strike="noStrike" cap="none">
                <a:solidFill>
                  <a:srgbClr val="888888"/>
                </a:solidFill>
                <a:latin typeface="Calibri"/>
                <a:ea typeface="Calibri"/>
                <a:cs typeface="Calibri"/>
                <a:sym typeface="Calibri"/>
              </a:defRPr>
            </a:lvl6pPr>
            <a:lvl7pPr marL="10319317" marR="0" lvl="6" indent="0" algn="l" rtl="0">
              <a:spcBef>
                <a:spcPts val="1064"/>
              </a:spcBef>
              <a:buClr>
                <a:srgbClr val="888888"/>
              </a:buClr>
              <a:buSzPts val="5100"/>
              <a:buFont typeface="Arial"/>
              <a:buNone/>
              <a:defRPr sz="5317" b="0" i="0" u="none" strike="noStrike" cap="none">
                <a:solidFill>
                  <a:srgbClr val="888888"/>
                </a:solidFill>
                <a:latin typeface="Calibri"/>
                <a:ea typeface="Calibri"/>
                <a:cs typeface="Calibri"/>
                <a:sym typeface="Calibri"/>
              </a:defRPr>
            </a:lvl7pPr>
            <a:lvl8pPr marL="12039202" marR="0" lvl="7" indent="0" algn="l" rtl="0">
              <a:spcBef>
                <a:spcPts val="1064"/>
              </a:spcBef>
              <a:buClr>
                <a:srgbClr val="888888"/>
              </a:buClr>
              <a:buSzPts val="5100"/>
              <a:buFont typeface="Arial"/>
              <a:buNone/>
              <a:defRPr sz="5317" b="0" i="0" u="none" strike="noStrike" cap="none">
                <a:solidFill>
                  <a:srgbClr val="888888"/>
                </a:solidFill>
                <a:latin typeface="Calibri"/>
                <a:ea typeface="Calibri"/>
                <a:cs typeface="Calibri"/>
                <a:sym typeface="Calibri"/>
              </a:defRPr>
            </a:lvl8pPr>
            <a:lvl9pPr marL="13759088" marR="0" lvl="8" indent="0" algn="l" rtl="0">
              <a:spcBef>
                <a:spcPts val="1064"/>
              </a:spcBef>
              <a:buClr>
                <a:srgbClr val="888888"/>
              </a:buClr>
              <a:buSzPts val="5100"/>
              <a:buFont typeface="Arial"/>
              <a:buNone/>
              <a:defRPr sz="5317" b="0" i="0" u="none" strike="noStrike" cap="none">
                <a:solidFill>
                  <a:srgbClr val="888888"/>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920618" y="1280075"/>
            <a:ext cx="34563577" cy="5334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1920618" y="7468887"/>
            <a:ext cx="34563577" cy="21120159"/>
          </a:xfrm>
          <a:prstGeom prst="rect">
            <a:avLst/>
          </a:prstGeom>
          <a:noFill/>
          <a:ln>
            <a:noFill/>
          </a:ln>
        </p:spPr>
        <p:txBody>
          <a:bodyPr wrap="square" lIns="91425" tIns="91425" rIns="91425" bIns="91425" anchor="t" anchorCtr="0"/>
          <a:lstStyle>
            <a:lvl1pPr marL="1288307" marR="0" lvl="0" indent="-520307" algn="l" rtl="0">
              <a:spcBef>
                <a:spcPts val="2418"/>
              </a:spcBef>
              <a:spcAft>
                <a:spcPts val="0"/>
              </a:spcAft>
              <a:buClr>
                <a:schemeClr val="dk1"/>
              </a:buClr>
              <a:buSzPts val="11600"/>
              <a:buFont typeface="Arial"/>
              <a:buChar char="•"/>
              <a:defRPr sz="12094" b="0" i="0" u="none" strike="noStrike" cap="none">
                <a:solidFill>
                  <a:schemeClr val="dk1"/>
                </a:solidFill>
                <a:latin typeface="Calibri"/>
                <a:ea typeface="Calibri"/>
                <a:cs typeface="Calibri"/>
                <a:sym typeface="Calibri"/>
              </a:defRPr>
            </a:lvl1pPr>
            <a:lvl2pPr marL="2793236" marR="0" lvl="1" indent="-404902" algn="l" rtl="0">
              <a:spcBef>
                <a:spcPts val="2105"/>
              </a:spcBef>
              <a:spcAft>
                <a:spcPts val="0"/>
              </a:spcAft>
              <a:buClr>
                <a:schemeClr val="dk1"/>
              </a:buClr>
              <a:buSzPts val="10100"/>
              <a:buFont typeface="Arial"/>
              <a:buChar char="–"/>
              <a:defRPr sz="10529" b="0" i="0" u="none" strike="noStrike" cap="none">
                <a:solidFill>
                  <a:schemeClr val="dk1"/>
                </a:solidFill>
                <a:latin typeface="Calibri"/>
                <a:ea typeface="Calibri"/>
                <a:cs typeface="Calibri"/>
                <a:sym typeface="Calibri"/>
              </a:defRPr>
            </a:lvl2pPr>
            <a:lvl3pPr marL="4298167" marR="0" lvl="2" indent="-289494"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3pPr>
            <a:lvl4pPr marL="6017812" marR="0" lvl="3"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4pPr>
            <a:lvl5pPr marL="7739357" marR="0" lvl="4"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5pPr>
            <a:lvl6pPr marL="9459374" marR="0" lvl="5"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6pPr>
            <a:lvl7pPr marL="11179258" marR="0" lvl="6"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7pPr>
            <a:lvl8pPr marL="12899145" marR="0" lvl="7"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8pPr>
            <a:lvl9pPr marL="14619032" marR="0" lvl="8"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81201639" y="22282422"/>
            <a:ext cx="69179012" cy="31103889"/>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rot="5400000">
            <a:off x="18667159" y="-8508096"/>
            <a:ext cx="69179012" cy="92684918"/>
          </a:xfrm>
          <a:prstGeom prst="rect">
            <a:avLst/>
          </a:prstGeom>
          <a:noFill/>
          <a:ln>
            <a:noFill/>
          </a:ln>
        </p:spPr>
        <p:txBody>
          <a:bodyPr wrap="square" lIns="91425" tIns="91425" rIns="91425" bIns="91425" anchor="t" anchorCtr="0"/>
          <a:lstStyle>
            <a:lvl1pPr marL="1288307" marR="0" lvl="0" indent="-520307" algn="l" rtl="0">
              <a:spcBef>
                <a:spcPts val="2418"/>
              </a:spcBef>
              <a:spcAft>
                <a:spcPts val="0"/>
              </a:spcAft>
              <a:buClr>
                <a:schemeClr val="dk1"/>
              </a:buClr>
              <a:buSzPts val="11600"/>
              <a:buFont typeface="Arial"/>
              <a:buChar char="•"/>
              <a:defRPr sz="12094" b="0" i="0" u="none" strike="noStrike" cap="none">
                <a:solidFill>
                  <a:schemeClr val="dk1"/>
                </a:solidFill>
                <a:latin typeface="Calibri"/>
                <a:ea typeface="Calibri"/>
                <a:cs typeface="Calibri"/>
                <a:sym typeface="Calibri"/>
              </a:defRPr>
            </a:lvl1pPr>
            <a:lvl2pPr marL="2793236" marR="0" lvl="1" indent="-404902" algn="l" rtl="0">
              <a:spcBef>
                <a:spcPts val="2105"/>
              </a:spcBef>
              <a:spcAft>
                <a:spcPts val="0"/>
              </a:spcAft>
              <a:buClr>
                <a:schemeClr val="dk1"/>
              </a:buClr>
              <a:buSzPts val="10100"/>
              <a:buFont typeface="Arial"/>
              <a:buChar char="–"/>
              <a:defRPr sz="10529" b="0" i="0" u="none" strike="noStrike" cap="none">
                <a:solidFill>
                  <a:schemeClr val="dk1"/>
                </a:solidFill>
                <a:latin typeface="Calibri"/>
                <a:ea typeface="Calibri"/>
                <a:cs typeface="Calibri"/>
                <a:sym typeface="Calibri"/>
              </a:defRPr>
            </a:lvl2pPr>
            <a:lvl3pPr marL="4298167" marR="0" lvl="2" indent="-289494"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3pPr>
            <a:lvl4pPr marL="6017812" marR="0" lvl="3"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4pPr>
            <a:lvl5pPr marL="7739357" marR="0" lvl="4"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5pPr>
            <a:lvl6pPr marL="9459374" marR="0" lvl="5"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6pPr>
            <a:lvl7pPr marL="11179258" marR="0" lvl="6"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7pPr>
            <a:lvl8pPr marL="12899145" marR="0" lvl="7"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8pPr>
            <a:lvl9pPr marL="14619032" marR="0" lvl="8"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920618" y="1280075"/>
            <a:ext cx="34563577" cy="5334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rot="5400000">
            <a:off x="8642325" y="747179"/>
            <a:ext cx="21120159" cy="34563577"/>
          </a:xfrm>
          <a:prstGeom prst="rect">
            <a:avLst/>
          </a:prstGeom>
          <a:noFill/>
          <a:ln>
            <a:noFill/>
          </a:ln>
        </p:spPr>
        <p:txBody>
          <a:bodyPr wrap="square" lIns="91425" tIns="91425" rIns="91425" bIns="91425" anchor="t" anchorCtr="0"/>
          <a:lstStyle>
            <a:lvl1pPr marL="1288307" marR="0" lvl="0" indent="-520307" algn="l" rtl="0">
              <a:spcBef>
                <a:spcPts val="2418"/>
              </a:spcBef>
              <a:spcAft>
                <a:spcPts val="0"/>
              </a:spcAft>
              <a:buClr>
                <a:schemeClr val="dk1"/>
              </a:buClr>
              <a:buSzPts val="11600"/>
              <a:buFont typeface="Arial"/>
              <a:buChar char="•"/>
              <a:defRPr sz="12094" b="0" i="0" u="none" strike="noStrike" cap="none">
                <a:solidFill>
                  <a:schemeClr val="dk1"/>
                </a:solidFill>
                <a:latin typeface="Calibri"/>
                <a:ea typeface="Calibri"/>
                <a:cs typeface="Calibri"/>
                <a:sym typeface="Calibri"/>
              </a:defRPr>
            </a:lvl1pPr>
            <a:lvl2pPr marL="2793236" marR="0" lvl="1" indent="-404902" algn="l" rtl="0">
              <a:spcBef>
                <a:spcPts val="2105"/>
              </a:spcBef>
              <a:spcAft>
                <a:spcPts val="0"/>
              </a:spcAft>
              <a:buClr>
                <a:schemeClr val="dk1"/>
              </a:buClr>
              <a:buSzPts val="10100"/>
              <a:buFont typeface="Arial"/>
              <a:buChar char="–"/>
              <a:defRPr sz="10529" b="0" i="0" u="none" strike="noStrike" cap="none">
                <a:solidFill>
                  <a:schemeClr val="dk1"/>
                </a:solidFill>
                <a:latin typeface="Calibri"/>
                <a:ea typeface="Calibri"/>
                <a:cs typeface="Calibri"/>
                <a:sym typeface="Calibri"/>
              </a:defRPr>
            </a:lvl2pPr>
            <a:lvl3pPr marL="4298167" marR="0" lvl="2" indent="-289494"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3pPr>
            <a:lvl4pPr marL="6017812" marR="0" lvl="3"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4pPr>
            <a:lvl5pPr marL="7739357" marR="0" lvl="4"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5pPr>
            <a:lvl6pPr marL="9459374" marR="0" lvl="5"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6pPr>
            <a:lvl7pPr marL="11179258" marR="0" lvl="6"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7pPr>
            <a:lvl8pPr marL="12899145" marR="0" lvl="7"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8pPr>
            <a:lvl9pPr marL="14619032" marR="0" lvl="8"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527610" y="22402804"/>
            <a:ext cx="23042880" cy="2644776"/>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7506"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35" name="Shape 35"/>
          <p:cNvSpPr>
            <a:spLocks noGrp="1"/>
          </p:cNvSpPr>
          <p:nvPr>
            <p:ph type="pic" idx="2"/>
          </p:nvPr>
        </p:nvSpPr>
        <p:spPr>
          <a:xfrm>
            <a:off x="7527610" y="2859619"/>
            <a:ext cx="23042880" cy="19202400"/>
          </a:xfrm>
          <a:prstGeom prst="rect">
            <a:avLst/>
          </a:prstGeom>
          <a:noFill/>
          <a:ln>
            <a:noFill/>
          </a:ln>
        </p:spPr>
        <p:txBody>
          <a:bodyPr wrap="square" lIns="91425" tIns="91425" rIns="91425" bIns="91425" anchor="t" anchorCtr="0"/>
          <a:lstStyle>
            <a:lvl1pPr marL="0" marR="0" lvl="0" indent="0" algn="l" rtl="0">
              <a:spcBef>
                <a:spcPts val="2418"/>
              </a:spcBef>
              <a:spcAft>
                <a:spcPts val="0"/>
              </a:spcAft>
              <a:buClr>
                <a:schemeClr val="dk1"/>
              </a:buClr>
              <a:buSzPts val="11600"/>
              <a:buFont typeface="Arial"/>
              <a:buNone/>
              <a:defRPr sz="12094" b="0" i="0" u="none" strike="noStrike" cap="none">
                <a:solidFill>
                  <a:schemeClr val="dk1"/>
                </a:solidFill>
                <a:latin typeface="Calibri"/>
                <a:ea typeface="Calibri"/>
                <a:cs typeface="Calibri"/>
                <a:sym typeface="Calibri"/>
              </a:defRPr>
            </a:lvl1pPr>
            <a:lvl2pPr marL="1719887" marR="0" lvl="1" indent="0" algn="l" rtl="0">
              <a:spcBef>
                <a:spcPts val="2105"/>
              </a:spcBef>
              <a:spcAft>
                <a:spcPts val="0"/>
              </a:spcAft>
              <a:buClr>
                <a:schemeClr val="dk1"/>
              </a:buClr>
              <a:buSzPts val="10100"/>
              <a:buFont typeface="Arial"/>
              <a:buNone/>
              <a:defRPr sz="10529" b="0" i="0" u="none" strike="noStrike" cap="none">
                <a:solidFill>
                  <a:schemeClr val="dk1"/>
                </a:solidFill>
                <a:latin typeface="Calibri"/>
                <a:ea typeface="Calibri"/>
                <a:cs typeface="Calibri"/>
                <a:sym typeface="Calibri"/>
              </a:defRPr>
            </a:lvl2pPr>
            <a:lvl3pPr marL="3439773" marR="0" lvl="2" indent="0" algn="l" rtl="0">
              <a:spcBef>
                <a:spcPts val="1794"/>
              </a:spcBef>
              <a:spcAft>
                <a:spcPts val="0"/>
              </a:spcAft>
              <a:buClr>
                <a:schemeClr val="dk1"/>
              </a:buClr>
              <a:buSzPts val="8600"/>
              <a:buFont typeface="Arial"/>
              <a:buNone/>
              <a:defRPr sz="8967" b="0" i="0" u="none" strike="noStrike" cap="none">
                <a:solidFill>
                  <a:schemeClr val="dk1"/>
                </a:solidFill>
                <a:latin typeface="Calibri"/>
                <a:ea typeface="Calibri"/>
                <a:cs typeface="Calibri"/>
                <a:sym typeface="Calibri"/>
              </a:defRPr>
            </a:lvl3pPr>
            <a:lvl4pPr marL="5159658" marR="0" lvl="3" indent="0" algn="l" rtl="0">
              <a:spcBef>
                <a:spcPts val="1502"/>
              </a:spcBef>
              <a:spcAft>
                <a:spcPts val="0"/>
              </a:spcAft>
              <a:buClr>
                <a:schemeClr val="dk1"/>
              </a:buClr>
              <a:buSzPts val="7200"/>
              <a:buFont typeface="Arial"/>
              <a:buNone/>
              <a:defRPr sz="7506" b="0" i="0" u="none" strike="noStrike" cap="none">
                <a:solidFill>
                  <a:schemeClr val="dk1"/>
                </a:solidFill>
                <a:latin typeface="Calibri"/>
                <a:ea typeface="Calibri"/>
                <a:cs typeface="Calibri"/>
                <a:sym typeface="Calibri"/>
              </a:defRPr>
            </a:lvl4pPr>
            <a:lvl5pPr marL="6879543" marR="0" lvl="4" indent="0" algn="l" rtl="0">
              <a:spcBef>
                <a:spcPts val="1502"/>
              </a:spcBef>
              <a:spcAft>
                <a:spcPts val="0"/>
              </a:spcAft>
              <a:buClr>
                <a:schemeClr val="dk1"/>
              </a:buClr>
              <a:buSzPts val="7200"/>
              <a:buFont typeface="Arial"/>
              <a:buNone/>
              <a:defRPr sz="7506" b="0" i="0" u="none" strike="noStrike" cap="none">
                <a:solidFill>
                  <a:schemeClr val="dk1"/>
                </a:solidFill>
                <a:latin typeface="Calibri"/>
                <a:ea typeface="Calibri"/>
                <a:cs typeface="Calibri"/>
                <a:sym typeface="Calibri"/>
              </a:defRPr>
            </a:lvl5pPr>
            <a:lvl6pPr marL="8599431" marR="0" lvl="5" indent="0" algn="l" rtl="0">
              <a:spcBef>
                <a:spcPts val="1502"/>
              </a:spcBef>
              <a:buClr>
                <a:schemeClr val="dk1"/>
              </a:buClr>
              <a:buSzPts val="7200"/>
              <a:buFont typeface="Arial"/>
              <a:buNone/>
              <a:defRPr sz="7506" b="0" i="0" u="none" strike="noStrike" cap="none">
                <a:solidFill>
                  <a:schemeClr val="dk1"/>
                </a:solidFill>
                <a:latin typeface="Calibri"/>
                <a:ea typeface="Calibri"/>
                <a:cs typeface="Calibri"/>
                <a:sym typeface="Calibri"/>
              </a:defRPr>
            </a:lvl6pPr>
            <a:lvl7pPr marL="10319317" marR="0" lvl="6" indent="0" algn="l" rtl="0">
              <a:spcBef>
                <a:spcPts val="1502"/>
              </a:spcBef>
              <a:buClr>
                <a:schemeClr val="dk1"/>
              </a:buClr>
              <a:buSzPts val="7200"/>
              <a:buFont typeface="Arial"/>
              <a:buNone/>
              <a:defRPr sz="7506" b="0" i="0" u="none" strike="noStrike" cap="none">
                <a:solidFill>
                  <a:schemeClr val="dk1"/>
                </a:solidFill>
                <a:latin typeface="Calibri"/>
                <a:ea typeface="Calibri"/>
                <a:cs typeface="Calibri"/>
                <a:sym typeface="Calibri"/>
              </a:defRPr>
            </a:lvl7pPr>
            <a:lvl8pPr marL="12039202" marR="0" lvl="7" indent="0" algn="l" rtl="0">
              <a:spcBef>
                <a:spcPts val="1502"/>
              </a:spcBef>
              <a:buClr>
                <a:schemeClr val="dk1"/>
              </a:buClr>
              <a:buSzPts val="7200"/>
              <a:buFont typeface="Arial"/>
              <a:buNone/>
              <a:defRPr sz="7506" b="0" i="0" u="none" strike="noStrike" cap="none">
                <a:solidFill>
                  <a:schemeClr val="dk1"/>
                </a:solidFill>
                <a:latin typeface="Calibri"/>
                <a:ea typeface="Calibri"/>
                <a:cs typeface="Calibri"/>
                <a:sym typeface="Calibri"/>
              </a:defRPr>
            </a:lvl8pPr>
            <a:lvl9pPr marL="13759088" marR="0" lvl="8" indent="0" algn="l" rtl="0">
              <a:spcBef>
                <a:spcPts val="1502"/>
              </a:spcBef>
              <a:buClr>
                <a:schemeClr val="dk1"/>
              </a:buClr>
              <a:buSzPts val="7200"/>
              <a:buFont typeface="Arial"/>
              <a:buNone/>
              <a:defRPr sz="7506"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7527610" y="25047581"/>
            <a:ext cx="23042880" cy="3756022"/>
          </a:xfrm>
          <a:prstGeom prst="rect">
            <a:avLst/>
          </a:prstGeom>
          <a:noFill/>
          <a:ln>
            <a:noFill/>
          </a:ln>
        </p:spPr>
        <p:txBody>
          <a:bodyPr wrap="square" lIns="91425" tIns="91425" rIns="91425" bIns="91425" anchor="t" anchorCtr="0"/>
          <a:lstStyle>
            <a:lvl1pPr marL="0" marR="0" lvl="0" indent="0" algn="l" rtl="0">
              <a:spcBef>
                <a:spcPts val="1064"/>
              </a:spcBef>
              <a:spcAft>
                <a:spcPts val="0"/>
              </a:spcAft>
              <a:buClr>
                <a:schemeClr val="dk1"/>
              </a:buClr>
              <a:buSzPts val="5100"/>
              <a:buFont typeface="Arial"/>
              <a:buNone/>
              <a:defRPr sz="5317" b="0" i="0" u="none" strike="noStrike" cap="none">
                <a:solidFill>
                  <a:schemeClr val="dk1"/>
                </a:solidFill>
                <a:latin typeface="Calibri"/>
                <a:ea typeface="Calibri"/>
                <a:cs typeface="Calibri"/>
                <a:sym typeface="Calibri"/>
              </a:defRPr>
            </a:lvl1pPr>
            <a:lvl2pPr marL="1719887" marR="0" lvl="1" indent="0" algn="l" rtl="0">
              <a:spcBef>
                <a:spcPts val="897"/>
              </a:spcBef>
              <a:spcAft>
                <a:spcPts val="0"/>
              </a:spcAft>
              <a:buClr>
                <a:schemeClr val="dk1"/>
              </a:buClr>
              <a:buSzPts val="4300"/>
              <a:buFont typeface="Arial"/>
              <a:buNone/>
              <a:defRPr sz="4483" b="0" i="0" u="none" strike="noStrike" cap="none">
                <a:solidFill>
                  <a:schemeClr val="dk1"/>
                </a:solidFill>
                <a:latin typeface="Calibri"/>
                <a:ea typeface="Calibri"/>
                <a:cs typeface="Calibri"/>
                <a:sym typeface="Calibri"/>
              </a:defRPr>
            </a:lvl2pPr>
            <a:lvl3pPr marL="3439773" marR="0" lvl="2" indent="0" algn="l" rtl="0">
              <a:spcBef>
                <a:spcPts val="750"/>
              </a:spcBef>
              <a:spcAft>
                <a:spcPts val="0"/>
              </a:spcAft>
              <a:buClr>
                <a:schemeClr val="dk1"/>
              </a:buClr>
              <a:buSzPts val="3600"/>
              <a:buFont typeface="Arial"/>
              <a:buNone/>
              <a:defRPr sz="3753" b="0" i="0" u="none" strike="noStrike" cap="none">
                <a:solidFill>
                  <a:schemeClr val="dk1"/>
                </a:solidFill>
                <a:latin typeface="Calibri"/>
                <a:ea typeface="Calibri"/>
                <a:cs typeface="Calibri"/>
                <a:sym typeface="Calibri"/>
              </a:defRPr>
            </a:lvl3pPr>
            <a:lvl4pPr marL="5159658" marR="0" lvl="3" indent="0" algn="l" rtl="0">
              <a:spcBef>
                <a:spcPts val="667"/>
              </a:spcBef>
              <a:spcAft>
                <a:spcPts val="0"/>
              </a:spcAft>
              <a:buClr>
                <a:schemeClr val="dk1"/>
              </a:buClr>
              <a:buSzPts val="3200"/>
              <a:buFont typeface="Arial"/>
              <a:buNone/>
              <a:defRPr sz="3336" b="0" i="0" u="none" strike="noStrike" cap="none">
                <a:solidFill>
                  <a:schemeClr val="dk1"/>
                </a:solidFill>
                <a:latin typeface="Calibri"/>
                <a:ea typeface="Calibri"/>
                <a:cs typeface="Calibri"/>
                <a:sym typeface="Calibri"/>
              </a:defRPr>
            </a:lvl4pPr>
            <a:lvl5pPr marL="6879543" marR="0" lvl="4" indent="0" algn="l" rtl="0">
              <a:spcBef>
                <a:spcPts val="667"/>
              </a:spcBef>
              <a:spcAft>
                <a:spcPts val="0"/>
              </a:spcAft>
              <a:buClr>
                <a:schemeClr val="dk1"/>
              </a:buClr>
              <a:buSzPts val="3200"/>
              <a:buFont typeface="Arial"/>
              <a:buNone/>
              <a:defRPr sz="3336" b="0" i="0" u="none" strike="noStrike" cap="none">
                <a:solidFill>
                  <a:schemeClr val="dk1"/>
                </a:solidFill>
                <a:latin typeface="Calibri"/>
                <a:ea typeface="Calibri"/>
                <a:cs typeface="Calibri"/>
                <a:sym typeface="Calibri"/>
              </a:defRPr>
            </a:lvl5pPr>
            <a:lvl6pPr marL="8599431" marR="0" lvl="5"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6pPr>
            <a:lvl7pPr marL="10319317" marR="0" lvl="6"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7pPr>
            <a:lvl8pPr marL="12039202" marR="0" lvl="7"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8pPr>
            <a:lvl9pPr marL="13759088" marR="0" lvl="8"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920248" y="1274236"/>
            <a:ext cx="12634916" cy="5422899"/>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7506"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015212" y="1274240"/>
            <a:ext cx="21469351" cy="27314526"/>
          </a:xfrm>
          <a:prstGeom prst="rect">
            <a:avLst/>
          </a:prstGeom>
          <a:noFill/>
          <a:ln>
            <a:noFill/>
          </a:ln>
        </p:spPr>
        <p:txBody>
          <a:bodyPr wrap="square" lIns="91425" tIns="91425" rIns="91425" bIns="91425" anchor="t" anchorCtr="0"/>
          <a:lstStyle>
            <a:lvl1pPr marL="1288307" marR="0" lvl="0" indent="-520307" algn="l" rtl="0">
              <a:spcBef>
                <a:spcPts val="2418"/>
              </a:spcBef>
              <a:spcAft>
                <a:spcPts val="0"/>
              </a:spcAft>
              <a:buClr>
                <a:schemeClr val="dk1"/>
              </a:buClr>
              <a:buSzPts val="11600"/>
              <a:buFont typeface="Arial"/>
              <a:buChar char="•"/>
              <a:defRPr sz="12094" b="0" i="0" u="none" strike="noStrike" cap="none">
                <a:solidFill>
                  <a:schemeClr val="dk1"/>
                </a:solidFill>
                <a:latin typeface="Calibri"/>
                <a:ea typeface="Calibri"/>
                <a:cs typeface="Calibri"/>
                <a:sym typeface="Calibri"/>
              </a:defRPr>
            </a:lvl1pPr>
            <a:lvl2pPr marL="2793236" marR="0" lvl="1" indent="-404902" algn="l" rtl="0">
              <a:spcBef>
                <a:spcPts val="2105"/>
              </a:spcBef>
              <a:spcAft>
                <a:spcPts val="0"/>
              </a:spcAft>
              <a:buClr>
                <a:schemeClr val="dk1"/>
              </a:buClr>
              <a:buSzPts val="10100"/>
              <a:buFont typeface="Arial"/>
              <a:buChar char="–"/>
              <a:defRPr sz="10529" b="0" i="0" u="none" strike="noStrike" cap="none">
                <a:solidFill>
                  <a:schemeClr val="dk1"/>
                </a:solidFill>
                <a:latin typeface="Calibri"/>
                <a:ea typeface="Calibri"/>
                <a:cs typeface="Calibri"/>
                <a:sym typeface="Calibri"/>
              </a:defRPr>
            </a:lvl2pPr>
            <a:lvl3pPr marL="4298167" marR="0" lvl="2" indent="-289494"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3pPr>
            <a:lvl4pPr marL="6017812" marR="0" lvl="3"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4pPr>
            <a:lvl5pPr marL="7739357" marR="0" lvl="4"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5pPr>
            <a:lvl6pPr marL="9459374" marR="0" lvl="5"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6pPr>
            <a:lvl7pPr marL="11179258" marR="0" lvl="6" indent="-383251"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7pPr>
            <a:lvl8pPr marL="12899145" marR="0" lvl="7"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8pPr>
            <a:lvl9pPr marL="14619032" marR="0" lvl="8" indent="-383252" algn="l" rtl="0">
              <a:spcBef>
                <a:spcPts val="1502"/>
              </a:spcBef>
              <a:buClr>
                <a:schemeClr val="dk1"/>
              </a:buClr>
              <a:buSzPts val="7200"/>
              <a:buFont typeface="Arial"/>
              <a:buChar char="•"/>
              <a:defRPr sz="7506"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920248" y="6697140"/>
            <a:ext cx="12634916" cy="21891626"/>
          </a:xfrm>
          <a:prstGeom prst="rect">
            <a:avLst/>
          </a:prstGeom>
          <a:noFill/>
          <a:ln>
            <a:noFill/>
          </a:ln>
        </p:spPr>
        <p:txBody>
          <a:bodyPr wrap="square" lIns="91425" tIns="91425" rIns="91425" bIns="91425" anchor="t" anchorCtr="0"/>
          <a:lstStyle>
            <a:lvl1pPr marL="0" marR="0" lvl="0" indent="0" algn="l" rtl="0">
              <a:spcBef>
                <a:spcPts val="1064"/>
              </a:spcBef>
              <a:spcAft>
                <a:spcPts val="0"/>
              </a:spcAft>
              <a:buClr>
                <a:schemeClr val="dk1"/>
              </a:buClr>
              <a:buSzPts val="5100"/>
              <a:buFont typeface="Arial"/>
              <a:buNone/>
              <a:defRPr sz="5317" b="0" i="0" u="none" strike="noStrike" cap="none">
                <a:solidFill>
                  <a:schemeClr val="dk1"/>
                </a:solidFill>
                <a:latin typeface="Calibri"/>
                <a:ea typeface="Calibri"/>
                <a:cs typeface="Calibri"/>
                <a:sym typeface="Calibri"/>
              </a:defRPr>
            </a:lvl1pPr>
            <a:lvl2pPr marL="1719887" marR="0" lvl="1" indent="0" algn="l" rtl="0">
              <a:spcBef>
                <a:spcPts val="897"/>
              </a:spcBef>
              <a:spcAft>
                <a:spcPts val="0"/>
              </a:spcAft>
              <a:buClr>
                <a:schemeClr val="dk1"/>
              </a:buClr>
              <a:buSzPts val="4300"/>
              <a:buFont typeface="Arial"/>
              <a:buNone/>
              <a:defRPr sz="4483" b="0" i="0" u="none" strike="noStrike" cap="none">
                <a:solidFill>
                  <a:schemeClr val="dk1"/>
                </a:solidFill>
                <a:latin typeface="Calibri"/>
                <a:ea typeface="Calibri"/>
                <a:cs typeface="Calibri"/>
                <a:sym typeface="Calibri"/>
              </a:defRPr>
            </a:lvl2pPr>
            <a:lvl3pPr marL="3439773" marR="0" lvl="2" indent="0" algn="l" rtl="0">
              <a:spcBef>
                <a:spcPts val="750"/>
              </a:spcBef>
              <a:spcAft>
                <a:spcPts val="0"/>
              </a:spcAft>
              <a:buClr>
                <a:schemeClr val="dk1"/>
              </a:buClr>
              <a:buSzPts val="3600"/>
              <a:buFont typeface="Arial"/>
              <a:buNone/>
              <a:defRPr sz="3753" b="0" i="0" u="none" strike="noStrike" cap="none">
                <a:solidFill>
                  <a:schemeClr val="dk1"/>
                </a:solidFill>
                <a:latin typeface="Calibri"/>
                <a:ea typeface="Calibri"/>
                <a:cs typeface="Calibri"/>
                <a:sym typeface="Calibri"/>
              </a:defRPr>
            </a:lvl3pPr>
            <a:lvl4pPr marL="5159658" marR="0" lvl="3" indent="0" algn="l" rtl="0">
              <a:spcBef>
                <a:spcPts val="667"/>
              </a:spcBef>
              <a:spcAft>
                <a:spcPts val="0"/>
              </a:spcAft>
              <a:buClr>
                <a:schemeClr val="dk1"/>
              </a:buClr>
              <a:buSzPts val="3200"/>
              <a:buFont typeface="Arial"/>
              <a:buNone/>
              <a:defRPr sz="3336" b="0" i="0" u="none" strike="noStrike" cap="none">
                <a:solidFill>
                  <a:schemeClr val="dk1"/>
                </a:solidFill>
                <a:latin typeface="Calibri"/>
                <a:ea typeface="Calibri"/>
                <a:cs typeface="Calibri"/>
                <a:sym typeface="Calibri"/>
              </a:defRPr>
            </a:lvl4pPr>
            <a:lvl5pPr marL="6879543" marR="0" lvl="4" indent="0" algn="l" rtl="0">
              <a:spcBef>
                <a:spcPts val="667"/>
              </a:spcBef>
              <a:spcAft>
                <a:spcPts val="0"/>
              </a:spcAft>
              <a:buClr>
                <a:schemeClr val="dk1"/>
              </a:buClr>
              <a:buSzPts val="3200"/>
              <a:buFont typeface="Arial"/>
              <a:buNone/>
              <a:defRPr sz="3336" b="0" i="0" u="none" strike="noStrike" cap="none">
                <a:solidFill>
                  <a:schemeClr val="dk1"/>
                </a:solidFill>
                <a:latin typeface="Calibri"/>
                <a:ea typeface="Calibri"/>
                <a:cs typeface="Calibri"/>
                <a:sym typeface="Calibri"/>
              </a:defRPr>
            </a:lvl5pPr>
            <a:lvl6pPr marL="8599431" marR="0" lvl="5"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6pPr>
            <a:lvl7pPr marL="10319317" marR="0" lvl="6"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7pPr>
            <a:lvl8pPr marL="12039202" marR="0" lvl="7"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8pPr>
            <a:lvl9pPr marL="13759088" marR="0" lvl="8" indent="0" algn="l" rtl="0">
              <a:spcBef>
                <a:spcPts val="667"/>
              </a:spcBef>
              <a:buClr>
                <a:schemeClr val="dk1"/>
              </a:buClr>
              <a:buSzPts val="3200"/>
              <a:buFont typeface="Arial"/>
              <a:buNone/>
              <a:defRPr sz="3336"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920618" y="1280075"/>
            <a:ext cx="34563577" cy="5334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920254" y="1281647"/>
            <a:ext cx="34564318" cy="5334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
          </p:nvPr>
        </p:nvSpPr>
        <p:spPr>
          <a:xfrm>
            <a:off x="1920246" y="7163864"/>
            <a:ext cx="16968790" cy="2985555"/>
          </a:xfrm>
          <a:prstGeom prst="rect">
            <a:avLst/>
          </a:prstGeom>
          <a:noFill/>
          <a:ln>
            <a:noFill/>
          </a:ln>
        </p:spPr>
        <p:txBody>
          <a:bodyPr wrap="square" lIns="91425" tIns="91425" rIns="91425" bIns="91425" anchor="b" anchorCtr="0"/>
          <a:lstStyle>
            <a:lvl1pPr marL="0" marR="0" lvl="0" indent="0" algn="l" rtl="0">
              <a:spcBef>
                <a:spcPts val="1794"/>
              </a:spcBef>
              <a:spcAft>
                <a:spcPts val="0"/>
              </a:spcAft>
              <a:buClr>
                <a:schemeClr val="dk1"/>
              </a:buClr>
              <a:buSzPts val="8600"/>
              <a:buFont typeface="Arial"/>
              <a:buNone/>
              <a:defRPr sz="8967" b="1" i="0" u="none" strike="noStrike" cap="none">
                <a:solidFill>
                  <a:schemeClr val="dk1"/>
                </a:solidFill>
                <a:latin typeface="Calibri"/>
                <a:ea typeface="Calibri"/>
                <a:cs typeface="Calibri"/>
                <a:sym typeface="Calibri"/>
              </a:defRPr>
            </a:lvl1pPr>
            <a:lvl2pPr marL="1719887" marR="0" lvl="1" indent="0" algn="l" rtl="0">
              <a:spcBef>
                <a:spcPts val="1502"/>
              </a:spcBef>
              <a:spcAft>
                <a:spcPts val="0"/>
              </a:spcAft>
              <a:buClr>
                <a:schemeClr val="dk1"/>
              </a:buClr>
              <a:buSzPts val="7200"/>
              <a:buFont typeface="Arial"/>
              <a:buNone/>
              <a:defRPr sz="7506" b="1" i="0" u="none" strike="noStrike" cap="none">
                <a:solidFill>
                  <a:schemeClr val="dk1"/>
                </a:solidFill>
                <a:latin typeface="Calibri"/>
                <a:ea typeface="Calibri"/>
                <a:cs typeface="Calibri"/>
                <a:sym typeface="Calibri"/>
              </a:defRPr>
            </a:lvl2pPr>
            <a:lvl3pPr marL="3439773" marR="0" lvl="2" indent="0" algn="l" rtl="0">
              <a:spcBef>
                <a:spcPts val="1376"/>
              </a:spcBef>
              <a:spcAft>
                <a:spcPts val="0"/>
              </a:spcAft>
              <a:buClr>
                <a:schemeClr val="dk1"/>
              </a:buClr>
              <a:buSzPts val="6600"/>
              <a:buFont typeface="Arial"/>
              <a:buNone/>
              <a:defRPr sz="6881" b="1" i="0" u="none" strike="noStrike" cap="none">
                <a:solidFill>
                  <a:schemeClr val="dk1"/>
                </a:solidFill>
                <a:latin typeface="Calibri"/>
                <a:ea typeface="Calibri"/>
                <a:cs typeface="Calibri"/>
                <a:sym typeface="Calibri"/>
              </a:defRPr>
            </a:lvl3pPr>
            <a:lvl4pPr marL="5159658" marR="0" lvl="3" indent="0" algn="l" rtl="0">
              <a:spcBef>
                <a:spcPts val="1188"/>
              </a:spcBef>
              <a:spcAft>
                <a:spcPts val="0"/>
              </a:spcAft>
              <a:buClr>
                <a:schemeClr val="dk1"/>
              </a:buClr>
              <a:buSzPts val="5700"/>
              <a:buFont typeface="Arial"/>
              <a:buNone/>
              <a:defRPr sz="5943" b="1" i="0" u="none" strike="noStrike" cap="none">
                <a:solidFill>
                  <a:schemeClr val="dk1"/>
                </a:solidFill>
                <a:latin typeface="Calibri"/>
                <a:ea typeface="Calibri"/>
                <a:cs typeface="Calibri"/>
                <a:sym typeface="Calibri"/>
              </a:defRPr>
            </a:lvl4pPr>
            <a:lvl5pPr marL="6879543" marR="0" lvl="4" indent="0" algn="l" rtl="0">
              <a:spcBef>
                <a:spcPts val="1188"/>
              </a:spcBef>
              <a:spcAft>
                <a:spcPts val="0"/>
              </a:spcAft>
              <a:buClr>
                <a:schemeClr val="dk1"/>
              </a:buClr>
              <a:buSzPts val="5700"/>
              <a:buFont typeface="Arial"/>
              <a:buNone/>
              <a:defRPr sz="5943" b="1" i="0" u="none" strike="noStrike" cap="none">
                <a:solidFill>
                  <a:schemeClr val="dk1"/>
                </a:solidFill>
                <a:latin typeface="Calibri"/>
                <a:ea typeface="Calibri"/>
                <a:cs typeface="Calibri"/>
                <a:sym typeface="Calibri"/>
              </a:defRPr>
            </a:lvl5pPr>
            <a:lvl6pPr marL="8599431" marR="0" lvl="5"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6pPr>
            <a:lvl7pPr marL="10319317" marR="0" lvl="6"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7pPr>
            <a:lvl8pPr marL="12039202" marR="0" lvl="7"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8pPr>
            <a:lvl9pPr marL="13759088" marR="0" lvl="8"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920246" y="10149425"/>
            <a:ext cx="16968790" cy="18439347"/>
          </a:xfrm>
          <a:prstGeom prst="rect">
            <a:avLst/>
          </a:prstGeom>
          <a:noFill/>
          <a:ln>
            <a:noFill/>
          </a:ln>
        </p:spPr>
        <p:txBody>
          <a:bodyPr wrap="square" lIns="91425" tIns="91425" rIns="91425" bIns="91425" anchor="t" anchorCtr="0"/>
          <a:lstStyle>
            <a:lvl1pPr marL="1288307" marR="0" lvl="0" indent="-718928"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1pPr>
            <a:lvl2pPr marL="2793236" marR="0" lvl="1" indent="-596902"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2pPr>
            <a:lvl3pPr marL="4298167" marR="0" lvl="2" indent="-421907" algn="l" rtl="0">
              <a:spcBef>
                <a:spcPts val="1376"/>
              </a:spcBef>
              <a:spcAft>
                <a:spcPts val="0"/>
              </a:spcAft>
              <a:buClr>
                <a:schemeClr val="dk1"/>
              </a:buClr>
              <a:buSzPts val="6600"/>
              <a:buFont typeface="Arial"/>
              <a:buChar char="•"/>
              <a:defRPr sz="6881" b="0" i="0" u="none" strike="noStrike" cap="none">
                <a:solidFill>
                  <a:schemeClr val="dk1"/>
                </a:solidFill>
                <a:latin typeface="Calibri"/>
                <a:ea typeface="Calibri"/>
                <a:cs typeface="Calibri"/>
                <a:sym typeface="Calibri"/>
              </a:defRPr>
            </a:lvl3pPr>
            <a:lvl4pPr marL="6017812" marR="0" lvl="3" indent="-481493" algn="l" rtl="0">
              <a:spcBef>
                <a:spcPts val="1188"/>
              </a:spcBef>
              <a:spcAft>
                <a:spcPts val="0"/>
              </a:spcAft>
              <a:buClr>
                <a:schemeClr val="dk1"/>
              </a:buClr>
              <a:buSzPts val="5700"/>
              <a:buFont typeface="Arial"/>
              <a:buChar char="–"/>
              <a:defRPr sz="5943" b="0" i="0" u="none" strike="noStrike" cap="none">
                <a:solidFill>
                  <a:schemeClr val="dk1"/>
                </a:solidFill>
                <a:latin typeface="Calibri"/>
                <a:ea typeface="Calibri"/>
                <a:cs typeface="Calibri"/>
                <a:sym typeface="Calibri"/>
              </a:defRPr>
            </a:lvl4pPr>
            <a:lvl5pPr marL="7739357" marR="0" lvl="4" indent="-481493" algn="l" rtl="0">
              <a:spcBef>
                <a:spcPts val="1188"/>
              </a:spcBef>
              <a:spcAft>
                <a:spcPts val="0"/>
              </a:spcAft>
              <a:buClr>
                <a:schemeClr val="dk1"/>
              </a:buClr>
              <a:buSzPts val="5700"/>
              <a:buFont typeface="Arial"/>
              <a:buChar char="»"/>
              <a:defRPr sz="5943" b="0" i="0" u="none" strike="noStrike" cap="none">
                <a:solidFill>
                  <a:schemeClr val="dk1"/>
                </a:solidFill>
                <a:latin typeface="Calibri"/>
                <a:ea typeface="Calibri"/>
                <a:cs typeface="Calibri"/>
                <a:sym typeface="Calibri"/>
              </a:defRPr>
            </a:lvl5pPr>
            <a:lvl6pPr marL="9459374" marR="0" lvl="5" indent="-482562"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6pPr>
            <a:lvl7pPr marL="11179258" marR="0" lvl="6" indent="-482562"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7pPr>
            <a:lvl8pPr marL="12899145" marR="0" lvl="7" indent="-482563"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8pPr>
            <a:lvl9pPr marL="14619032" marR="0" lvl="8" indent="-482563"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9509108" y="7163864"/>
            <a:ext cx="16975455" cy="2985555"/>
          </a:xfrm>
          <a:prstGeom prst="rect">
            <a:avLst/>
          </a:prstGeom>
          <a:noFill/>
          <a:ln>
            <a:noFill/>
          </a:ln>
        </p:spPr>
        <p:txBody>
          <a:bodyPr wrap="square" lIns="91425" tIns="91425" rIns="91425" bIns="91425" anchor="b" anchorCtr="0"/>
          <a:lstStyle>
            <a:lvl1pPr marL="0" marR="0" lvl="0" indent="0" algn="l" rtl="0">
              <a:spcBef>
                <a:spcPts val="1794"/>
              </a:spcBef>
              <a:spcAft>
                <a:spcPts val="0"/>
              </a:spcAft>
              <a:buClr>
                <a:schemeClr val="dk1"/>
              </a:buClr>
              <a:buSzPts val="8600"/>
              <a:buFont typeface="Arial"/>
              <a:buNone/>
              <a:defRPr sz="8967" b="1" i="0" u="none" strike="noStrike" cap="none">
                <a:solidFill>
                  <a:schemeClr val="dk1"/>
                </a:solidFill>
                <a:latin typeface="Calibri"/>
                <a:ea typeface="Calibri"/>
                <a:cs typeface="Calibri"/>
                <a:sym typeface="Calibri"/>
              </a:defRPr>
            </a:lvl1pPr>
            <a:lvl2pPr marL="1719887" marR="0" lvl="1" indent="0" algn="l" rtl="0">
              <a:spcBef>
                <a:spcPts val="1502"/>
              </a:spcBef>
              <a:spcAft>
                <a:spcPts val="0"/>
              </a:spcAft>
              <a:buClr>
                <a:schemeClr val="dk1"/>
              </a:buClr>
              <a:buSzPts val="7200"/>
              <a:buFont typeface="Arial"/>
              <a:buNone/>
              <a:defRPr sz="7506" b="1" i="0" u="none" strike="noStrike" cap="none">
                <a:solidFill>
                  <a:schemeClr val="dk1"/>
                </a:solidFill>
                <a:latin typeface="Calibri"/>
                <a:ea typeface="Calibri"/>
                <a:cs typeface="Calibri"/>
                <a:sym typeface="Calibri"/>
              </a:defRPr>
            </a:lvl2pPr>
            <a:lvl3pPr marL="3439773" marR="0" lvl="2" indent="0" algn="l" rtl="0">
              <a:spcBef>
                <a:spcPts val="1376"/>
              </a:spcBef>
              <a:spcAft>
                <a:spcPts val="0"/>
              </a:spcAft>
              <a:buClr>
                <a:schemeClr val="dk1"/>
              </a:buClr>
              <a:buSzPts val="6600"/>
              <a:buFont typeface="Arial"/>
              <a:buNone/>
              <a:defRPr sz="6881" b="1" i="0" u="none" strike="noStrike" cap="none">
                <a:solidFill>
                  <a:schemeClr val="dk1"/>
                </a:solidFill>
                <a:latin typeface="Calibri"/>
                <a:ea typeface="Calibri"/>
                <a:cs typeface="Calibri"/>
                <a:sym typeface="Calibri"/>
              </a:defRPr>
            </a:lvl3pPr>
            <a:lvl4pPr marL="5159658" marR="0" lvl="3" indent="0" algn="l" rtl="0">
              <a:spcBef>
                <a:spcPts val="1188"/>
              </a:spcBef>
              <a:spcAft>
                <a:spcPts val="0"/>
              </a:spcAft>
              <a:buClr>
                <a:schemeClr val="dk1"/>
              </a:buClr>
              <a:buSzPts val="5700"/>
              <a:buFont typeface="Arial"/>
              <a:buNone/>
              <a:defRPr sz="5943" b="1" i="0" u="none" strike="noStrike" cap="none">
                <a:solidFill>
                  <a:schemeClr val="dk1"/>
                </a:solidFill>
                <a:latin typeface="Calibri"/>
                <a:ea typeface="Calibri"/>
                <a:cs typeface="Calibri"/>
                <a:sym typeface="Calibri"/>
              </a:defRPr>
            </a:lvl4pPr>
            <a:lvl5pPr marL="6879543" marR="0" lvl="4" indent="0" algn="l" rtl="0">
              <a:spcBef>
                <a:spcPts val="1188"/>
              </a:spcBef>
              <a:spcAft>
                <a:spcPts val="0"/>
              </a:spcAft>
              <a:buClr>
                <a:schemeClr val="dk1"/>
              </a:buClr>
              <a:buSzPts val="5700"/>
              <a:buFont typeface="Arial"/>
              <a:buNone/>
              <a:defRPr sz="5943" b="1" i="0" u="none" strike="noStrike" cap="none">
                <a:solidFill>
                  <a:schemeClr val="dk1"/>
                </a:solidFill>
                <a:latin typeface="Calibri"/>
                <a:ea typeface="Calibri"/>
                <a:cs typeface="Calibri"/>
                <a:sym typeface="Calibri"/>
              </a:defRPr>
            </a:lvl5pPr>
            <a:lvl6pPr marL="8599431" marR="0" lvl="5"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6pPr>
            <a:lvl7pPr marL="10319317" marR="0" lvl="6"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7pPr>
            <a:lvl8pPr marL="12039202" marR="0" lvl="7"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8pPr>
            <a:lvl9pPr marL="13759088" marR="0" lvl="8" indent="0" algn="l" rtl="0">
              <a:spcBef>
                <a:spcPts val="1188"/>
              </a:spcBef>
              <a:buClr>
                <a:schemeClr val="dk1"/>
              </a:buClr>
              <a:buSzPts val="5700"/>
              <a:buFont typeface="Arial"/>
              <a:buNone/>
              <a:defRPr sz="5943"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19509108" y="10149425"/>
            <a:ext cx="16975455" cy="18439347"/>
          </a:xfrm>
          <a:prstGeom prst="rect">
            <a:avLst/>
          </a:prstGeom>
          <a:noFill/>
          <a:ln>
            <a:noFill/>
          </a:ln>
        </p:spPr>
        <p:txBody>
          <a:bodyPr wrap="square" lIns="91425" tIns="91425" rIns="91425" bIns="91425" anchor="t" anchorCtr="0"/>
          <a:lstStyle>
            <a:lvl1pPr marL="1288307" marR="0" lvl="0" indent="-718928"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1pPr>
            <a:lvl2pPr marL="2793236" marR="0" lvl="1" indent="-596902"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2pPr>
            <a:lvl3pPr marL="4298167" marR="0" lvl="2" indent="-421907" algn="l" rtl="0">
              <a:spcBef>
                <a:spcPts val="1376"/>
              </a:spcBef>
              <a:spcAft>
                <a:spcPts val="0"/>
              </a:spcAft>
              <a:buClr>
                <a:schemeClr val="dk1"/>
              </a:buClr>
              <a:buSzPts val="6600"/>
              <a:buFont typeface="Arial"/>
              <a:buChar char="•"/>
              <a:defRPr sz="6881" b="0" i="0" u="none" strike="noStrike" cap="none">
                <a:solidFill>
                  <a:schemeClr val="dk1"/>
                </a:solidFill>
                <a:latin typeface="Calibri"/>
                <a:ea typeface="Calibri"/>
                <a:cs typeface="Calibri"/>
                <a:sym typeface="Calibri"/>
              </a:defRPr>
            </a:lvl3pPr>
            <a:lvl4pPr marL="6017812" marR="0" lvl="3" indent="-481493" algn="l" rtl="0">
              <a:spcBef>
                <a:spcPts val="1188"/>
              </a:spcBef>
              <a:spcAft>
                <a:spcPts val="0"/>
              </a:spcAft>
              <a:buClr>
                <a:schemeClr val="dk1"/>
              </a:buClr>
              <a:buSzPts val="5700"/>
              <a:buFont typeface="Arial"/>
              <a:buChar char="–"/>
              <a:defRPr sz="5943" b="0" i="0" u="none" strike="noStrike" cap="none">
                <a:solidFill>
                  <a:schemeClr val="dk1"/>
                </a:solidFill>
                <a:latin typeface="Calibri"/>
                <a:ea typeface="Calibri"/>
                <a:cs typeface="Calibri"/>
                <a:sym typeface="Calibri"/>
              </a:defRPr>
            </a:lvl4pPr>
            <a:lvl5pPr marL="7739357" marR="0" lvl="4" indent="-481493" algn="l" rtl="0">
              <a:spcBef>
                <a:spcPts val="1188"/>
              </a:spcBef>
              <a:spcAft>
                <a:spcPts val="0"/>
              </a:spcAft>
              <a:buClr>
                <a:schemeClr val="dk1"/>
              </a:buClr>
              <a:buSzPts val="5700"/>
              <a:buFont typeface="Arial"/>
              <a:buChar char="»"/>
              <a:defRPr sz="5943" b="0" i="0" u="none" strike="noStrike" cap="none">
                <a:solidFill>
                  <a:schemeClr val="dk1"/>
                </a:solidFill>
                <a:latin typeface="Calibri"/>
                <a:ea typeface="Calibri"/>
                <a:cs typeface="Calibri"/>
                <a:sym typeface="Calibri"/>
              </a:defRPr>
            </a:lvl5pPr>
            <a:lvl6pPr marL="9459374" marR="0" lvl="5" indent="-482562"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6pPr>
            <a:lvl7pPr marL="11179258" marR="0" lvl="6" indent="-482562"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7pPr>
            <a:lvl8pPr marL="12899145" marR="0" lvl="7" indent="-482563"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8pPr>
            <a:lvl9pPr marL="14619032" marR="0" lvl="8" indent="-482563" algn="l" rtl="0">
              <a:spcBef>
                <a:spcPts val="1188"/>
              </a:spcBef>
              <a:buClr>
                <a:schemeClr val="dk1"/>
              </a:buClr>
              <a:buSzPts val="5700"/>
              <a:buFont typeface="Arial"/>
              <a:buChar char="•"/>
              <a:defRPr sz="5943"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20618" y="1280075"/>
            <a:ext cx="34563577" cy="5334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5pPr>
            <a:lvl6pPr marL="547247" marR="0" lvl="5"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6pPr>
            <a:lvl7pPr marL="1094493" marR="0" lvl="6"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7pPr>
            <a:lvl8pPr marL="1641740" marR="0" lvl="7"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8pPr>
            <a:lvl9pPr marL="2188985" marR="0" lvl="8" indent="0" algn="ctr" rtl="0">
              <a:spcBef>
                <a:spcPts val="0"/>
              </a:spcBef>
              <a:spcAft>
                <a:spcPts val="0"/>
              </a:spcAft>
              <a:buSzPts val="1400"/>
              <a:buNone/>
              <a:defRPr sz="16578"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6914205" y="18920894"/>
            <a:ext cx="61894400" cy="53502983"/>
          </a:xfrm>
          <a:prstGeom prst="rect">
            <a:avLst/>
          </a:prstGeom>
          <a:noFill/>
          <a:ln>
            <a:noFill/>
          </a:ln>
        </p:spPr>
        <p:txBody>
          <a:bodyPr wrap="square" lIns="91425" tIns="91425" rIns="91425" bIns="91425" anchor="t" anchorCtr="0"/>
          <a:lstStyle>
            <a:lvl1pPr marL="1288307" marR="0" lvl="0" indent="-619618" algn="l" rtl="0">
              <a:spcBef>
                <a:spcPts val="2105"/>
              </a:spcBef>
              <a:spcAft>
                <a:spcPts val="0"/>
              </a:spcAft>
              <a:buClr>
                <a:schemeClr val="dk1"/>
              </a:buClr>
              <a:buSzPts val="10100"/>
              <a:buFont typeface="Arial"/>
              <a:buChar char="•"/>
              <a:defRPr sz="10529" b="0" i="0" u="none" strike="noStrike" cap="none">
                <a:solidFill>
                  <a:schemeClr val="dk1"/>
                </a:solidFill>
                <a:latin typeface="Calibri"/>
                <a:ea typeface="Calibri"/>
                <a:cs typeface="Calibri"/>
                <a:sym typeface="Calibri"/>
              </a:defRPr>
            </a:lvl1pPr>
            <a:lvl2pPr marL="2793236" marR="0" lvl="1" indent="-504212"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2pPr>
            <a:lvl3pPr marL="4298167" marR="0" lvl="2"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3pPr>
            <a:lvl4pPr marL="6017812" marR="0" lvl="3" indent="-421906" algn="l" rtl="0">
              <a:spcBef>
                <a:spcPts val="1376"/>
              </a:spcBef>
              <a:spcAft>
                <a:spcPts val="0"/>
              </a:spcAft>
              <a:buClr>
                <a:schemeClr val="dk1"/>
              </a:buClr>
              <a:buSzPts val="6600"/>
              <a:buFont typeface="Arial"/>
              <a:buChar char="–"/>
              <a:defRPr sz="6881" b="0" i="0" u="none" strike="noStrike" cap="none">
                <a:solidFill>
                  <a:schemeClr val="dk1"/>
                </a:solidFill>
                <a:latin typeface="Calibri"/>
                <a:ea typeface="Calibri"/>
                <a:cs typeface="Calibri"/>
                <a:sym typeface="Calibri"/>
              </a:defRPr>
            </a:lvl4pPr>
            <a:lvl5pPr marL="7739357" marR="0" lvl="4" indent="-421906" algn="l" rtl="0">
              <a:spcBef>
                <a:spcPts val="1376"/>
              </a:spcBef>
              <a:spcAft>
                <a:spcPts val="0"/>
              </a:spcAft>
              <a:buClr>
                <a:schemeClr val="dk1"/>
              </a:buClr>
              <a:buSzPts val="6600"/>
              <a:buFont typeface="Arial"/>
              <a:buChar char="»"/>
              <a:defRPr sz="6881" b="0" i="0" u="none" strike="noStrike" cap="none">
                <a:solidFill>
                  <a:schemeClr val="dk1"/>
                </a:solidFill>
                <a:latin typeface="Calibri"/>
                <a:ea typeface="Calibri"/>
                <a:cs typeface="Calibri"/>
                <a:sym typeface="Calibri"/>
              </a:defRPr>
            </a:lvl5pPr>
            <a:lvl6pPr marL="9459374" marR="0" lvl="5" indent="-422975"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6pPr>
            <a:lvl7pPr marL="11179258" marR="0" lvl="6" indent="-422975"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7pPr>
            <a:lvl8pPr marL="12899145" marR="0" lvl="7" indent="-422976"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8pPr>
            <a:lvl9pPr marL="14619032" marR="0" lvl="8" indent="-422976"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69448689" y="18920894"/>
            <a:ext cx="61894407" cy="53502983"/>
          </a:xfrm>
          <a:prstGeom prst="rect">
            <a:avLst/>
          </a:prstGeom>
          <a:noFill/>
          <a:ln>
            <a:noFill/>
          </a:ln>
        </p:spPr>
        <p:txBody>
          <a:bodyPr wrap="square" lIns="91425" tIns="91425" rIns="91425" bIns="91425" anchor="t" anchorCtr="0"/>
          <a:lstStyle>
            <a:lvl1pPr marL="1288307" marR="0" lvl="0" indent="-619618" algn="l" rtl="0">
              <a:spcBef>
                <a:spcPts val="2105"/>
              </a:spcBef>
              <a:spcAft>
                <a:spcPts val="0"/>
              </a:spcAft>
              <a:buClr>
                <a:schemeClr val="dk1"/>
              </a:buClr>
              <a:buSzPts val="10100"/>
              <a:buFont typeface="Arial"/>
              <a:buChar char="•"/>
              <a:defRPr sz="10529" b="0" i="0" u="none" strike="noStrike" cap="none">
                <a:solidFill>
                  <a:schemeClr val="dk1"/>
                </a:solidFill>
                <a:latin typeface="Calibri"/>
                <a:ea typeface="Calibri"/>
                <a:cs typeface="Calibri"/>
                <a:sym typeface="Calibri"/>
              </a:defRPr>
            </a:lvl1pPr>
            <a:lvl2pPr marL="2793236" marR="0" lvl="1" indent="-504212" algn="l" rtl="0">
              <a:spcBef>
                <a:spcPts val="1794"/>
              </a:spcBef>
              <a:spcAft>
                <a:spcPts val="0"/>
              </a:spcAft>
              <a:buClr>
                <a:schemeClr val="dk1"/>
              </a:buClr>
              <a:buSzPts val="8600"/>
              <a:buFont typeface="Arial"/>
              <a:buChar char="–"/>
              <a:defRPr sz="8967" b="0" i="0" u="none" strike="noStrike" cap="none">
                <a:solidFill>
                  <a:schemeClr val="dk1"/>
                </a:solidFill>
                <a:latin typeface="Calibri"/>
                <a:ea typeface="Calibri"/>
                <a:cs typeface="Calibri"/>
                <a:sym typeface="Calibri"/>
              </a:defRPr>
            </a:lvl2pPr>
            <a:lvl3pPr marL="4298167" marR="0" lvl="2" indent="-382181" algn="l" rtl="0">
              <a:spcBef>
                <a:spcPts val="1502"/>
              </a:spcBef>
              <a:spcAft>
                <a:spcPts val="0"/>
              </a:spcAft>
              <a:buClr>
                <a:schemeClr val="dk1"/>
              </a:buClr>
              <a:buSzPts val="7200"/>
              <a:buFont typeface="Arial"/>
              <a:buChar char="•"/>
              <a:defRPr sz="7506" b="0" i="0" u="none" strike="noStrike" cap="none">
                <a:solidFill>
                  <a:schemeClr val="dk1"/>
                </a:solidFill>
                <a:latin typeface="Calibri"/>
                <a:ea typeface="Calibri"/>
                <a:cs typeface="Calibri"/>
                <a:sym typeface="Calibri"/>
              </a:defRPr>
            </a:lvl3pPr>
            <a:lvl4pPr marL="6017812" marR="0" lvl="3" indent="-421906" algn="l" rtl="0">
              <a:spcBef>
                <a:spcPts val="1376"/>
              </a:spcBef>
              <a:spcAft>
                <a:spcPts val="0"/>
              </a:spcAft>
              <a:buClr>
                <a:schemeClr val="dk1"/>
              </a:buClr>
              <a:buSzPts val="6600"/>
              <a:buFont typeface="Arial"/>
              <a:buChar char="–"/>
              <a:defRPr sz="6881" b="0" i="0" u="none" strike="noStrike" cap="none">
                <a:solidFill>
                  <a:schemeClr val="dk1"/>
                </a:solidFill>
                <a:latin typeface="Calibri"/>
                <a:ea typeface="Calibri"/>
                <a:cs typeface="Calibri"/>
                <a:sym typeface="Calibri"/>
              </a:defRPr>
            </a:lvl4pPr>
            <a:lvl5pPr marL="7739357" marR="0" lvl="4" indent="-421906" algn="l" rtl="0">
              <a:spcBef>
                <a:spcPts val="1376"/>
              </a:spcBef>
              <a:spcAft>
                <a:spcPts val="0"/>
              </a:spcAft>
              <a:buClr>
                <a:schemeClr val="dk1"/>
              </a:buClr>
              <a:buSzPts val="6600"/>
              <a:buFont typeface="Arial"/>
              <a:buChar char="»"/>
              <a:defRPr sz="6881" b="0" i="0" u="none" strike="noStrike" cap="none">
                <a:solidFill>
                  <a:schemeClr val="dk1"/>
                </a:solidFill>
                <a:latin typeface="Calibri"/>
                <a:ea typeface="Calibri"/>
                <a:cs typeface="Calibri"/>
                <a:sym typeface="Calibri"/>
              </a:defRPr>
            </a:lvl5pPr>
            <a:lvl6pPr marL="9459374" marR="0" lvl="5" indent="-422975"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6pPr>
            <a:lvl7pPr marL="11179258" marR="0" lvl="6" indent="-422975"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7pPr>
            <a:lvl8pPr marL="12899145" marR="0" lvl="7" indent="-422976"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8pPr>
            <a:lvl9pPr marL="14619032" marR="0" lvl="8" indent="-422976" algn="l" rtl="0">
              <a:spcBef>
                <a:spcPts val="1376"/>
              </a:spcBef>
              <a:buClr>
                <a:schemeClr val="dk1"/>
              </a:buClr>
              <a:buSzPts val="6600"/>
              <a:buFont typeface="Arial"/>
              <a:buChar char="•"/>
              <a:defRPr sz="688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20618" y="1280075"/>
            <a:ext cx="34563577" cy="5334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5pPr>
            <a:lvl6pPr marL="524871" marR="0" lvl="5"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6pPr>
            <a:lvl7pPr marL="1049743" marR="0" lvl="6"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7pPr>
            <a:lvl8pPr marL="1574614" marR="0" lvl="7"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8pPr>
            <a:lvl9pPr marL="2099485" marR="0" lvl="8" indent="0" algn="ctr" rtl="0">
              <a:spcBef>
                <a:spcPts val="0"/>
              </a:spcBef>
              <a:spcAft>
                <a:spcPts val="0"/>
              </a:spcAft>
              <a:buSzPts val="1400"/>
              <a:buNone/>
              <a:defRPr sz="159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920618" y="7468887"/>
            <a:ext cx="34563577" cy="21120159"/>
          </a:xfrm>
          <a:prstGeom prst="rect">
            <a:avLst/>
          </a:prstGeom>
          <a:noFill/>
          <a:ln>
            <a:noFill/>
          </a:ln>
        </p:spPr>
        <p:txBody>
          <a:bodyPr wrap="square" lIns="91425" tIns="91425" rIns="91425" bIns="91425" anchor="t" anchorCtr="0"/>
          <a:lstStyle>
            <a:lvl1pPr marL="1235634" marR="0" lvl="0" indent="-499033"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1pPr>
            <a:lvl2pPr marL="2679030" marR="0" lvl="1" indent="-388346"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4122427" marR="0" lvl="2" indent="-277657"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5771763" marR="0" lvl="3" indent="-366556"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7422920" marR="0" lvl="4" indent="-366556"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9072610" marR="0" lvl="5" indent="-367581"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10722176" marR="0" lvl="6" indent="-367581"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12371741" marR="0" lvl="7" indent="-367582"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14021307" marR="0" lvl="8" indent="-367582"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920614" y="29661838"/>
            <a:ext cx="89603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4483" b="0" i="0" u="none" strike="noStrike" cap="none">
                <a:solidFill>
                  <a:srgbClr val="898989"/>
                </a:solidFill>
                <a:latin typeface="Calibri"/>
                <a:ea typeface="Calibri"/>
                <a:cs typeface="Calibri"/>
                <a:sym typeface="Calibri"/>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3122015" y="29661838"/>
            <a:ext cx="12160779" cy="170534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1pPr>
            <a:lvl2pPr marL="1718071" marR="0" lvl="1" indent="-1171864"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2pPr>
            <a:lvl3pPr marL="3437799" marR="0" lvl="2" indent="-2343727"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3pPr>
            <a:lvl4pPr marL="5157524" marR="0" lvl="3" indent="-351559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4pPr>
            <a:lvl5pPr marL="6877248" marR="0" lvl="4" indent="-468910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5pPr>
            <a:lvl6pPr marL="8596977" marR="0" lvl="5" indent="-5862629"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6pPr>
            <a:lvl7pPr marL="12036430" marR="0" lvl="6" indent="-8209666"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7pPr>
            <a:lvl8pPr marL="17195609" marR="0" lvl="7" indent="-11730222"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8pPr>
            <a:lvl9pPr marL="24074517" marR="0" lvl="8" indent="-16424298" algn="l" rtl="0">
              <a:lnSpc>
                <a:spcPct val="100000"/>
              </a:lnSpc>
              <a:spcBef>
                <a:spcPts val="0"/>
              </a:spcBef>
              <a:spcAft>
                <a:spcPts val="0"/>
              </a:spcAft>
              <a:buSzPts val="1400"/>
              <a:buNone/>
              <a:defRPr sz="6881"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7523815" y="29661838"/>
            <a:ext cx="8960379" cy="1705341"/>
          </a:xfrm>
          <a:prstGeom prst="rect">
            <a:avLst/>
          </a:prstGeom>
          <a:noFill/>
          <a:ln>
            <a:noFill/>
          </a:ln>
        </p:spPr>
        <p:txBody>
          <a:bodyPr wrap="square" lIns="329900" tIns="164950" rIns="329900" bIns="164950" anchor="ctr" anchorCtr="0">
            <a:noAutofit/>
          </a:bodyPr>
          <a:lstStyle/>
          <a:p>
            <a:pPr indent="-284691" algn="r">
              <a:buClr>
                <a:srgbClr val="898989"/>
              </a:buClr>
              <a:buSzPts val="4300"/>
            </a:pPr>
            <a:fld id="{00000000-1234-1234-1234-123412341234}" type="slidenum">
              <a:rPr lang="en-US" sz="4483" smtClean="0">
                <a:solidFill>
                  <a:srgbClr val="898989"/>
                </a:solidFill>
                <a:latin typeface="Calibri"/>
                <a:ea typeface="Calibri"/>
                <a:cs typeface="Calibri"/>
                <a:sym typeface="Calibri"/>
              </a:rPr>
              <a:pPr indent="-284691" algn="r">
                <a:buClr>
                  <a:srgbClr val="898989"/>
                </a:buClr>
                <a:buSzPts val="4300"/>
              </a:pPr>
              <a:t>‹#›</a:t>
            </a:fld>
            <a:endParaRPr lang="en-US" sz="4483">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75" name="Rectangle 74"/>
          <p:cNvSpPr/>
          <p:nvPr/>
        </p:nvSpPr>
        <p:spPr>
          <a:xfrm>
            <a:off x="24917106" y="23065156"/>
            <a:ext cx="13159874" cy="848164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a:latin typeface="Times New Roman" panose="02020603050405020304" pitchFamily="18" charset="0"/>
              </a:rPr>
              <a:t>purpose of this design assignment was to implement and simulate both state space and transfer function descriptions of a set of linearized differential equations that model</a:t>
            </a:r>
            <a:endParaRPr lang="en-US" sz="1650" dirty="0"/>
          </a:p>
        </p:txBody>
      </p:sp>
      <p:sp>
        <p:nvSpPr>
          <p:cNvPr id="71" name="Rectangle 70"/>
          <p:cNvSpPr/>
          <p:nvPr/>
        </p:nvSpPr>
        <p:spPr>
          <a:xfrm>
            <a:off x="24885021" y="22153524"/>
            <a:ext cx="13191958" cy="8012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65" name="Rectangle 64"/>
          <p:cNvSpPr/>
          <p:nvPr/>
        </p:nvSpPr>
        <p:spPr>
          <a:xfrm>
            <a:off x="24885022" y="11092124"/>
            <a:ext cx="13191958" cy="8012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64" name="Rectangle 63"/>
          <p:cNvSpPr/>
          <p:nvPr/>
        </p:nvSpPr>
        <p:spPr>
          <a:xfrm>
            <a:off x="24928460" y="4251221"/>
            <a:ext cx="13148522" cy="671112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62" name="Rectangle 61"/>
          <p:cNvSpPr/>
          <p:nvPr/>
        </p:nvSpPr>
        <p:spPr>
          <a:xfrm>
            <a:off x="19248818" y="5151935"/>
            <a:ext cx="5432037" cy="357096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63" name="Rectangle 62"/>
          <p:cNvSpPr/>
          <p:nvPr/>
        </p:nvSpPr>
        <p:spPr>
          <a:xfrm>
            <a:off x="11488896" y="5145323"/>
            <a:ext cx="7596506" cy="357096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45" name="Rectangle 44"/>
          <p:cNvSpPr/>
          <p:nvPr/>
        </p:nvSpPr>
        <p:spPr>
          <a:xfrm>
            <a:off x="12772002" y="8861821"/>
            <a:ext cx="11908853" cy="91444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14" name="Rectangle 13"/>
          <p:cNvSpPr/>
          <p:nvPr/>
        </p:nvSpPr>
        <p:spPr>
          <a:xfrm>
            <a:off x="308648" y="5140029"/>
            <a:ext cx="11068260" cy="357626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89" name="Shape 89"/>
          <p:cNvSpPr txBox="1"/>
          <p:nvPr/>
        </p:nvSpPr>
        <p:spPr>
          <a:xfrm>
            <a:off x="294130" y="161843"/>
            <a:ext cx="37743607" cy="3742089"/>
          </a:xfrm>
          <a:prstGeom prst="rect">
            <a:avLst/>
          </a:prstGeom>
          <a:solidFill>
            <a:schemeClr val="lt1"/>
          </a:solidFill>
          <a:ln w="79375" cap="flat" cmpd="sng">
            <a:solidFill>
              <a:srgbClr val="293F6F"/>
            </a:solidFill>
            <a:prstDash val="solid"/>
            <a:miter lim="800000"/>
            <a:headEnd type="none" w="med" len="med"/>
            <a:tailEnd type="none" w="med" len="med"/>
          </a:ln>
        </p:spPr>
        <p:txBody>
          <a:bodyPr wrap="square" lIns="109410" tIns="109410" rIns="109410" bIns="109410" anchor="t" anchorCtr="0">
            <a:noAutofit/>
          </a:bodyPr>
          <a:lstStyle/>
          <a:p>
            <a:pPr indent="-728277" algn="ctr">
              <a:buClr>
                <a:schemeClr val="dk1"/>
              </a:buClr>
              <a:buSzPts val="11000"/>
            </a:pPr>
            <a:r>
              <a:rPr lang="en-US" sz="8000"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Modeling and Discrete-Logic Control </a:t>
            </a:r>
          </a:p>
          <a:p>
            <a:pPr indent="-728277" algn="ctr">
              <a:buClr>
                <a:schemeClr val="dk1"/>
              </a:buClr>
              <a:buSzPts val="11000"/>
            </a:pPr>
            <a:r>
              <a:rPr lang="en-US" sz="8000"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of a Quadruple-Tank System</a:t>
            </a:r>
          </a:p>
          <a:p>
            <a:pPr indent="-364138" algn="ctr">
              <a:buClr>
                <a:schemeClr val="dk1"/>
              </a:buClr>
              <a:buSzPts val="5500"/>
            </a:pPr>
            <a:r>
              <a:rPr lang="en-US" sz="4170"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Bryan Guner</a:t>
            </a:r>
            <a:r>
              <a:rPr lang="en-US" sz="4170" b="1" baseline="30000"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1</a:t>
            </a:r>
            <a:r>
              <a:rPr lang="en-US" sz="4170"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 and Sean Fernandez</a:t>
            </a:r>
            <a:r>
              <a:rPr lang="en-US" sz="4170" b="1" baseline="30000"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1</a:t>
            </a:r>
            <a:r>
              <a:rPr lang="en-US" sz="4170"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 </a:t>
            </a:r>
            <a:r>
              <a:rPr lang="en-US" sz="2919"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Advisor: Dr. Ambrose Adegbege</a:t>
            </a:r>
            <a:r>
              <a:rPr lang="en-US" sz="2919" b="1" baseline="30000"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1</a:t>
            </a:r>
          </a:p>
          <a:p>
            <a:pPr indent="-244966" algn="ctr">
              <a:buClr>
                <a:schemeClr val="dk1"/>
              </a:buClr>
              <a:buSzPts val="3700"/>
            </a:pPr>
            <a:r>
              <a:rPr lang="en-US" sz="2502" b="1" baseline="30000"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1</a:t>
            </a:r>
            <a:r>
              <a:rPr lang="en-US" sz="2502" b="1" dirty="0">
                <a:solidFill>
                  <a:schemeClr val="dk1"/>
                </a:solidFill>
                <a:latin typeface="Times New Roman" panose="02020603050405020304" pitchFamily="18" charset="0"/>
                <a:ea typeface="Batang" panose="02030600000101010101" pitchFamily="18" charset="-127"/>
                <a:cs typeface="Times New Roman" panose="02020603050405020304" pitchFamily="18" charset="0"/>
                <a:sym typeface="Calibri"/>
              </a:rPr>
              <a:t>Department of Electrical and Computer Engineering, The College of New Jersey, Ewing, NJ</a:t>
            </a:r>
          </a:p>
        </p:txBody>
      </p:sp>
      <p:grpSp>
        <p:nvGrpSpPr>
          <p:cNvPr id="37" name="Group 36"/>
          <p:cNvGrpSpPr/>
          <p:nvPr/>
        </p:nvGrpSpPr>
        <p:grpSpPr>
          <a:xfrm>
            <a:off x="296193" y="9662165"/>
            <a:ext cx="12288282" cy="8198321"/>
            <a:chOff x="315909" y="10904350"/>
            <a:chExt cx="11642809" cy="7864162"/>
          </a:xfrm>
        </p:grpSpPr>
        <p:sp>
          <p:nvSpPr>
            <p:cNvPr id="15" name="Rectangle 14"/>
            <p:cNvSpPr/>
            <p:nvPr/>
          </p:nvSpPr>
          <p:spPr>
            <a:xfrm>
              <a:off x="315909" y="10961550"/>
              <a:ext cx="11642809" cy="594280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90" name="Shape 90"/>
            <p:cNvSpPr txBox="1"/>
            <p:nvPr/>
          </p:nvSpPr>
          <p:spPr>
            <a:xfrm>
              <a:off x="598964" y="10904350"/>
              <a:ext cx="11101317" cy="7864162"/>
            </a:xfrm>
            <a:prstGeom prst="rect">
              <a:avLst/>
            </a:prstGeom>
            <a:noFill/>
            <a:ln>
              <a:noFill/>
            </a:ln>
          </p:spPr>
          <p:txBody>
            <a:bodyPr wrap="square" lIns="0" tIns="0" rIns="0" bIns="0" anchor="ctr" anchorCtr="0">
              <a:noAutofit/>
            </a:bodyPr>
            <a:lstStyle/>
            <a:p>
              <a:pPr algn="just"/>
              <a:r>
                <a:rPr lang="en-US" sz="2919" dirty="0">
                  <a:latin typeface="Times New Roman" panose="02020603050405020304" pitchFamily="18" charset="0"/>
                  <a:cs typeface="Times New Roman" panose="02020603050405020304" pitchFamily="18" charset="0"/>
                </a:rPr>
                <a:t>	The aforementioned quadruple tank system consists of four water tanks and two pumps that form a two-input two-output system. The intention is to control the level of the water in the bottom two tanks while the pumps delivers water to the top two tanks that trickle down into the bottom two via two outlets situated at the bottom of the top two tanks. The inputs are the control voltages sent to the pumps and the outputs are the sensor voltages corresponding to the water levels in the lower tanks. A mathematical model is developed using a combination of the mass balance equation, Bernoulli’s equation and the derived flow coefficient taking into account the proportionality splitting in the pump system. </a:t>
              </a:r>
            </a:p>
            <a:p>
              <a:pPr algn="just"/>
              <a:r>
                <a:rPr lang="en-US" sz="2919" dirty="0">
                  <a:latin typeface="Times New Roman" panose="02020603050405020304" pitchFamily="18" charset="0"/>
                  <a:cs typeface="Times New Roman" panose="02020603050405020304" pitchFamily="18" charset="0"/>
                </a:rPr>
                <a:t>	The system is first modeled by a set of nonlinear differential equations which are then linearized about an operating point that is comprised of a water level height argument and the voltage to the pumps.</a:t>
              </a:r>
            </a:p>
            <a:p>
              <a:br>
                <a:rPr lang="en-US" sz="5005" dirty="0">
                  <a:latin typeface="Times New Roman" panose="02020603050405020304" pitchFamily="18" charset="0"/>
                  <a:cs typeface="Times New Roman" panose="02020603050405020304" pitchFamily="18" charset="0"/>
                </a:rPr>
              </a:br>
              <a:endParaRPr lang="en-US" sz="4797" b="1" dirty="0">
                <a:latin typeface="Times New Roman" panose="02020603050405020304" pitchFamily="18" charset="0"/>
                <a:ea typeface="Calibri"/>
                <a:cs typeface="Times New Roman" panose="02020603050405020304" pitchFamily="18" charset="0"/>
                <a:sym typeface="Calibri"/>
              </a:endParaRPr>
            </a:p>
            <a:p>
              <a:pPr indent="-158897">
                <a:spcBef>
                  <a:spcPts val="1356"/>
                </a:spcBef>
                <a:buClr>
                  <a:srgbClr val="000000"/>
                </a:buClr>
                <a:buSzPts val="2400"/>
              </a:pPr>
              <a:endParaRPr lang="en-US" sz="2502" dirty="0">
                <a:latin typeface="Times New Roman" panose="02020603050405020304" pitchFamily="18" charset="0"/>
                <a:ea typeface="Calibri"/>
                <a:cs typeface="Times New Roman" panose="02020603050405020304" pitchFamily="18" charset="0"/>
                <a:sym typeface="Calibri"/>
              </a:endParaRPr>
            </a:p>
          </p:txBody>
        </p:sp>
      </p:grpSp>
      <p:grpSp>
        <p:nvGrpSpPr>
          <p:cNvPr id="2" name="Group 1"/>
          <p:cNvGrpSpPr/>
          <p:nvPr/>
        </p:nvGrpSpPr>
        <p:grpSpPr>
          <a:xfrm>
            <a:off x="11488897" y="4187401"/>
            <a:ext cx="13191958" cy="871000"/>
            <a:chOff x="11488897" y="4187401"/>
            <a:chExt cx="13191958" cy="871000"/>
          </a:xfrm>
        </p:grpSpPr>
        <p:sp>
          <p:nvSpPr>
            <p:cNvPr id="44" name="Rectangle 43"/>
            <p:cNvSpPr/>
            <p:nvPr/>
          </p:nvSpPr>
          <p:spPr>
            <a:xfrm>
              <a:off x="11488897" y="4257181"/>
              <a:ext cx="13191958" cy="8012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91" name="Shape 91"/>
            <p:cNvSpPr txBox="1"/>
            <p:nvPr/>
          </p:nvSpPr>
          <p:spPr>
            <a:xfrm>
              <a:off x="11656456" y="4187401"/>
              <a:ext cx="6509231" cy="858695"/>
            </a:xfrm>
            <a:prstGeom prst="rect">
              <a:avLst/>
            </a:prstGeom>
            <a:noFill/>
            <a:ln>
              <a:noFill/>
            </a:ln>
          </p:spPr>
          <p:txBody>
            <a:bodyPr wrap="square" lIns="0" tIns="0" rIns="0" bIns="0" anchor="ctr" anchorCtr="0">
              <a:noAutofit/>
            </a:bodyPr>
            <a:lstStyle/>
            <a:p>
              <a:pPr indent="-304551">
                <a:buClr>
                  <a:srgbClr val="000000"/>
                </a:buClr>
                <a:buSzPts val="4600"/>
              </a:pPr>
              <a:r>
                <a:rPr lang="en-US" sz="4797" b="1" dirty="0">
                  <a:latin typeface="Times New Roman" panose="02020603050405020304" pitchFamily="18" charset="0"/>
                  <a:ea typeface="Calibri"/>
                  <a:cs typeface="Times New Roman" panose="02020603050405020304" pitchFamily="18" charset="0"/>
                  <a:sym typeface="Calibri"/>
                </a:rPr>
                <a:t>Design/Methods</a:t>
              </a:r>
            </a:p>
          </p:txBody>
        </p:sp>
      </p:grpSp>
      <p:sp>
        <p:nvSpPr>
          <p:cNvPr id="92" name="Shape 92"/>
          <p:cNvSpPr txBox="1"/>
          <p:nvPr/>
        </p:nvSpPr>
        <p:spPr>
          <a:xfrm>
            <a:off x="24937449" y="22263936"/>
            <a:ext cx="3891899" cy="1091417"/>
          </a:xfrm>
          <a:prstGeom prst="rect">
            <a:avLst/>
          </a:prstGeom>
          <a:noFill/>
          <a:ln>
            <a:noFill/>
          </a:ln>
        </p:spPr>
        <p:txBody>
          <a:bodyPr wrap="square" lIns="0" tIns="0" rIns="0" bIns="0" anchor="ctr" anchorCtr="0">
            <a:noAutofit/>
          </a:bodyPr>
          <a:lstStyle/>
          <a:p>
            <a:pPr indent="-304551">
              <a:buClr>
                <a:srgbClr val="000000"/>
              </a:buClr>
              <a:buSzPts val="4600"/>
            </a:pPr>
            <a:r>
              <a:rPr lang="en-US" sz="4797" b="1" dirty="0">
                <a:latin typeface="Times New Roman" panose="02020603050405020304" pitchFamily="18" charset="0"/>
                <a:ea typeface="Calibri"/>
                <a:cs typeface="Times New Roman" panose="02020603050405020304" pitchFamily="18" charset="0"/>
                <a:sym typeface="Calibri"/>
              </a:rPr>
              <a:t>Conclusion</a:t>
            </a:r>
          </a:p>
          <a:p>
            <a:pPr indent="-158897">
              <a:spcBef>
                <a:spcPts val="1356"/>
              </a:spcBef>
              <a:buClr>
                <a:srgbClr val="000000"/>
              </a:buClr>
              <a:buSzPts val="2400"/>
            </a:pPr>
            <a:r>
              <a:rPr lang="en-US" sz="2189" dirty="0">
                <a:latin typeface="Times New Roman" panose="02020603050405020304" pitchFamily="18" charset="0"/>
                <a:ea typeface="Calibri"/>
                <a:cs typeface="Times New Roman" panose="02020603050405020304" pitchFamily="18" charset="0"/>
                <a:sym typeface="Calibri"/>
              </a:rPr>
              <a:t>.</a:t>
            </a:r>
          </a:p>
        </p:txBody>
      </p:sp>
      <p:sp>
        <p:nvSpPr>
          <p:cNvPr id="93" name="Shape 93"/>
          <p:cNvSpPr txBox="1"/>
          <p:nvPr/>
        </p:nvSpPr>
        <p:spPr>
          <a:xfrm>
            <a:off x="24937449" y="11069913"/>
            <a:ext cx="6593341" cy="1135665"/>
          </a:xfrm>
          <a:prstGeom prst="rect">
            <a:avLst/>
          </a:prstGeom>
          <a:noFill/>
          <a:ln>
            <a:noFill/>
          </a:ln>
        </p:spPr>
        <p:txBody>
          <a:bodyPr wrap="square" lIns="109410" tIns="54705" rIns="109410" bIns="54705" anchor="t" anchorCtr="0">
            <a:noAutofit/>
          </a:bodyPr>
          <a:lstStyle/>
          <a:p>
            <a:pPr indent="-304551">
              <a:buClr>
                <a:schemeClr val="dk1"/>
              </a:buClr>
              <a:buSzPts val="4600"/>
            </a:pPr>
            <a:r>
              <a:rPr lang="en-US" sz="4797" b="1" dirty="0">
                <a:solidFill>
                  <a:schemeClr val="dk1"/>
                </a:solidFill>
                <a:latin typeface="Times New Roman" panose="02020603050405020304" pitchFamily="18" charset="0"/>
                <a:ea typeface="Calibri"/>
                <a:cs typeface="Times New Roman" panose="02020603050405020304" pitchFamily="18" charset="0"/>
                <a:sym typeface="Calibri"/>
              </a:rPr>
              <a:t>Results</a:t>
            </a:r>
            <a:endParaRPr sz="2189"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5" name="Shape 95"/>
          <p:cNvSpPr txBox="1"/>
          <p:nvPr/>
        </p:nvSpPr>
        <p:spPr>
          <a:xfrm>
            <a:off x="579680" y="5124999"/>
            <a:ext cx="10526195" cy="3478824"/>
          </a:xfrm>
          <a:prstGeom prst="rect">
            <a:avLst/>
          </a:prstGeom>
          <a:noFill/>
          <a:ln>
            <a:noFill/>
          </a:ln>
        </p:spPr>
        <p:txBody>
          <a:bodyPr wrap="square" lIns="0" tIns="0" rIns="0" bIns="0" anchor="ctr" anchorCtr="0">
            <a:noAutofit/>
          </a:bodyPr>
          <a:lstStyle/>
          <a:p>
            <a:pPr indent="-304551" algn="just">
              <a:buClr>
                <a:srgbClr val="000000"/>
              </a:buClr>
              <a:buSzPts val="4600"/>
            </a:pPr>
            <a:r>
              <a:rPr lang="en-US" sz="2919" dirty="0">
                <a:latin typeface="Times New Roman" panose="02020603050405020304" pitchFamily="18" charset="0"/>
                <a:cs typeface="Times New Roman" panose="02020603050405020304" pitchFamily="18" charset="0"/>
              </a:rPr>
              <a:t>	The goal of this design assignment was to develop and simulate a mathematical model of a quadruple-tanks system and subsequently implement discrete-logic control using the LabVIEW software package. The purpose was to exercise our knowledge of the differential equations that represent such a system, and to convert them into linearized state-space and transfer function descriptions that could be more easily used to simulate said system in LabVIEW.</a:t>
            </a:r>
            <a:endParaRPr lang="en-US" sz="2919" b="1" dirty="0">
              <a:latin typeface="Times New Roman" panose="02020603050405020304" pitchFamily="18" charset="0"/>
              <a:ea typeface="Batang" panose="02030600000101010101" pitchFamily="18" charset="-127"/>
              <a:cs typeface="Times New Roman" panose="02020603050405020304" pitchFamily="18" charset="0"/>
              <a:sym typeface="Calibri"/>
            </a:endParaRPr>
          </a:p>
        </p:txBody>
      </p:sp>
      <p:sp>
        <p:nvSpPr>
          <p:cNvPr id="99" name="Shape 99"/>
          <p:cNvSpPr txBox="1"/>
          <p:nvPr/>
        </p:nvSpPr>
        <p:spPr>
          <a:xfrm>
            <a:off x="15280456" y="18334097"/>
            <a:ext cx="6608235" cy="848992"/>
          </a:xfrm>
          <a:prstGeom prst="rect">
            <a:avLst/>
          </a:prstGeom>
          <a:noFill/>
          <a:ln>
            <a:noFill/>
          </a:ln>
        </p:spPr>
        <p:txBody>
          <a:bodyPr wrap="square" lIns="109410" tIns="54705" rIns="109410" bIns="54705" anchor="t" anchorCtr="0">
            <a:noAutofit/>
          </a:bodyPr>
          <a:lstStyle/>
          <a:p>
            <a:pPr indent="-304551">
              <a:buClr>
                <a:srgbClr val="000000"/>
              </a:buClr>
              <a:buSzPts val="4600"/>
            </a:pPr>
            <a:endParaRPr lang="en-US" sz="4797" b="1" dirty="0">
              <a:latin typeface="Times New Roman" panose="02020603050405020304" pitchFamily="18" charset="0"/>
              <a:ea typeface="Calibri"/>
              <a:cs typeface="Times New Roman" panose="02020603050405020304" pitchFamily="18" charset="0"/>
              <a:sym typeface="Calibri"/>
            </a:endParaRPr>
          </a:p>
        </p:txBody>
      </p:sp>
      <p:pic>
        <p:nvPicPr>
          <p:cNvPr id="100" name="Shape 100"/>
          <p:cNvPicPr preferRelativeResize="0"/>
          <p:nvPr/>
        </p:nvPicPr>
        <p:blipFill rotWithShape="1">
          <a:blip r:embed="rId3">
            <a:alphaModFix/>
          </a:blip>
          <a:srcRect t="21670" b="20450"/>
          <a:stretch/>
        </p:blipFill>
        <p:spPr>
          <a:xfrm>
            <a:off x="308648" y="318677"/>
            <a:ext cx="6989179" cy="3558153"/>
          </a:xfrm>
          <a:prstGeom prst="rect">
            <a:avLst/>
          </a:prstGeom>
          <a:noFill/>
          <a:ln>
            <a:noFill/>
          </a:ln>
        </p:spPr>
      </p:pic>
      <p:grpSp>
        <p:nvGrpSpPr>
          <p:cNvPr id="20" name="Group 19"/>
          <p:cNvGrpSpPr/>
          <p:nvPr/>
        </p:nvGrpSpPr>
        <p:grpSpPr>
          <a:xfrm>
            <a:off x="12767871" y="9944098"/>
            <a:ext cx="11912984" cy="21602701"/>
            <a:chOff x="10536369" y="12085133"/>
            <a:chExt cx="8135483" cy="15639035"/>
          </a:xfrm>
        </p:grpSpPr>
        <p:sp>
          <p:nvSpPr>
            <p:cNvPr id="33" name="Rectangle 32"/>
            <p:cNvSpPr/>
            <p:nvPr/>
          </p:nvSpPr>
          <p:spPr>
            <a:xfrm>
              <a:off x="10536369" y="12085133"/>
              <a:ext cx="8135483" cy="15639035"/>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pic>
          <p:nvPicPr>
            <p:cNvPr id="16" name="Picture 15"/>
            <p:cNvPicPr>
              <a:picLocks noChangeAspect="1"/>
            </p:cNvPicPr>
            <p:nvPr/>
          </p:nvPicPr>
          <p:blipFill>
            <a:blip r:embed="rId4"/>
            <a:stretch>
              <a:fillRect/>
            </a:stretch>
          </p:blipFill>
          <p:spPr>
            <a:xfrm>
              <a:off x="10991825" y="12828561"/>
              <a:ext cx="7105650" cy="6124575"/>
            </a:xfrm>
            <a:prstGeom prst="rect">
              <a:avLst/>
            </a:prstGeom>
          </p:spPr>
        </p:pic>
        <p:sp>
          <p:nvSpPr>
            <p:cNvPr id="35" name="Rectangle 34"/>
            <p:cNvSpPr/>
            <p:nvPr/>
          </p:nvSpPr>
          <p:spPr>
            <a:xfrm>
              <a:off x="13022490" y="12200627"/>
              <a:ext cx="3146402" cy="423341"/>
            </a:xfrm>
            <a:prstGeom prst="rect">
              <a:avLst/>
            </a:prstGeom>
          </p:spPr>
          <p:txBody>
            <a:bodyPr wrap="none">
              <a:spAutoFit/>
            </a:bodyPr>
            <a:lstStyle/>
            <a:p>
              <a:r>
                <a:rPr lang="en-US" sz="3200" b="1" u="sng" dirty="0">
                  <a:latin typeface="Times New Roman" panose="02020603050405020304" pitchFamily="18" charset="0"/>
                  <a:cs typeface="Times New Roman" panose="02020603050405020304" pitchFamily="18" charset="0"/>
                </a:rPr>
                <a:t>Nonlinear Model sub-VI:</a:t>
              </a:r>
            </a:p>
          </p:txBody>
        </p:sp>
      </p:grpSp>
      <p:sp>
        <p:nvSpPr>
          <p:cNvPr id="21" name="TextBox 20"/>
          <p:cNvSpPr txBox="1"/>
          <p:nvPr/>
        </p:nvSpPr>
        <p:spPr>
          <a:xfrm>
            <a:off x="12850960" y="8916179"/>
            <a:ext cx="7410838" cy="745987"/>
          </a:xfrm>
          <a:prstGeom prst="rect">
            <a:avLst/>
          </a:prstGeom>
          <a:noFill/>
        </p:spPr>
        <p:txBody>
          <a:bodyPr wrap="square" rtlCol="0">
            <a:spAutoFit/>
          </a:bodyPr>
          <a:lstStyle/>
          <a:p>
            <a:r>
              <a:rPr lang="en-US" sz="4170" i="1" dirty="0">
                <a:latin typeface="Times New Roman" panose="02020603050405020304" pitchFamily="18" charset="0"/>
                <a:cs typeface="Times New Roman" panose="02020603050405020304" pitchFamily="18" charset="0"/>
              </a:rPr>
              <a:t>LabVIEW Implementation:</a:t>
            </a:r>
          </a:p>
        </p:txBody>
      </p:sp>
      <p:pic>
        <p:nvPicPr>
          <p:cNvPr id="22" name="Picture 21"/>
          <p:cNvPicPr>
            <a:picLocks noChangeAspect="1"/>
          </p:cNvPicPr>
          <p:nvPr/>
        </p:nvPicPr>
        <p:blipFill>
          <a:blip r:embed="rId5"/>
          <a:stretch>
            <a:fillRect/>
          </a:stretch>
        </p:blipFill>
        <p:spPr>
          <a:xfrm>
            <a:off x="11566383" y="5850390"/>
            <a:ext cx="7466161" cy="2770939"/>
          </a:xfrm>
          <a:prstGeom prst="rect">
            <a:avLst/>
          </a:prstGeom>
        </p:spPr>
      </p:pic>
      <p:grpSp>
        <p:nvGrpSpPr>
          <p:cNvPr id="29" name="Group 28"/>
          <p:cNvGrpSpPr/>
          <p:nvPr/>
        </p:nvGrpSpPr>
        <p:grpSpPr>
          <a:xfrm>
            <a:off x="13810959" y="19609824"/>
            <a:ext cx="9826808" cy="5636579"/>
            <a:chOff x="23931566" y="14678947"/>
            <a:chExt cx="7921992" cy="4283256"/>
          </a:xfrm>
        </p:grpSpPr>
        <p:pic>
          <p:nvPicPr>
            <p:cNvPr id="28" name="Picture 27"/>
            <p:cNvPicPr>
              <a:picLocks noChangeAspect="1"/>
            </p:cNvPicPr>
            <p:nvPr/>
          </p:nvPicPr>
          <p:blipFill>
            <a:blip r:embed="rId6"/>
            <a:stretch>
              <a:fillRect/>
            </a:stretch>
          </p:blipFill>
          <p:spPr>
            <a:xfrm>
              <a:off x="23931566" y="15144375"/>
              <a:ext cx="7921992" cy="3817828"/>
            </a:xfrm>
            <a:prstGeom prst="rect">
              <a:avLst/>
            </a:prstGeom>
          </p:spPr>
        </p:pic>
        <p:sp>
          <p:nvSpPr>
            <p:cNvPr id="48" name="Rectangle 47"/>
            <p:cNvSpPr/>
            <p:nvPr/>
          </p:nvSpPr>
          <p:spPr>
            <a:xfrm>
              <a:off x="25078599" y="14678947"/>
              <a:ext cx="5577636" cy="444373"/>
            </a:xfrm>
            <a:prstGeom prst="rect">
              <a:avLst/>
            </a:prstGeom>
          </p:spPr>
          <p:txBody>
            <a:bodyPr wrap="square">
              <a:spAutoFit/>
            </a:bodyPr>
            <a:lstStyle/>
            <a:p>
              <a:r>
                <a:rPr lang="en-US" sz="3200" b="1" u="sng" dirty="0">
                  <a:latin typeface="Times New Roman" panose="02020603050405020304" pitchFamily="18" charset="0"/>
                  <a:cs typeface="Times New Roman" panose="02020603050405020304" pitchFamily="18" charset="0"/>
                </a:rPr>
                <a:t>Linearized State-Space Model sub-VI:</a:t>
              </a:r>
            </a:p>
          </p:txBody>
        </p:sp>
      </p:grpSp>
      <p:grpSp>
        <p:nvGrpSpPr>
          <p:cNvPr id="30" name="Group 29"/>
          <p:cNvGrpSpPr/>
          <p:nvPr/>
        </p:nvGrpSpPr>
        <p:grpSpPr>
          <a:xfrm>
            <a:off x="13657336" y="25274109"/>
            <a:ext cx="10351479" cy="5990529"/>
            <a:chOff x="23564850" y="18403192"/>
            <a:chExt cx="8303960" cy="5087130"/>
          </a:xfrm>
        </p:grpSpPr>
        <p:pic>
          <p:nvPicPr>
            <p:cNvPr id="25" name="Picture 24"/>
            <p:cNvPicPr>
              <a:picLocks noChangeAspect="1"/>
            </p:cNvPicPr>
            <p:nvPr/>
          </p:nvPicPr>
          <p:blipFill>
            <a:blip r:embed="rId7"/>
            <a:stretch>
              <a:fillRect/>
            </a:stretch>
          </p:blipFill>
          <p:spPr>
            <a:xfrm>
              <a:off x="23564850" y="18960011"/>
              <a:ext cx="8303960" cy="4530311"/>
            </a:xfrm>
            <a:prstGeom prst="rect">
              <a:avLst/>
            </a:prstGeom>
          </p:spPr>
        </p:pic>
        <p:sp>
          <p:nvSpPr>
            <p:cNvPr id="53" name="Rectangle 52"/>
            <p:cNvSpPr/>
            <p:nvPr/>
          </p:nvSpPr>
          <p:spPr>
            <a:xfrm>
              <a:off x="24330452" y="18403192"/>
              <a:ext cx="6455698" cy="496588"/>
            </a:xfrm>
            <a:prstGeom prst="rect">
              <a:avLst/>
            </a:prstGeom>
          </p:spPr>
          <p:txBody>
            <a:bodyPr wrap="square">
              <a:spAutoFit/>
            </a:bodyPr>
            <a:lstStyle/>
            <a:p>
              <a:r>
                <a:rPr lang="en-US" sz="3200" b="1" u="sng" dirty="0">
                  <a:latin typeface="Times New Roman" panose="02020603050405020304" pitchFamily="18" charset="0"/>
                  <a:cs typeface="Times New Roman" panose="02020603050405020304" pitchFamily="18" charset="0"/>
                </a:rPr>
                <a:t>Linearized Transfer Function Model sub-VI:</a:t>
              </a:r>
            </a:p>
          </p:txBody>
        </p:sp>
      </p:grpSp>
      <p:pic>
        <p:nvPicPr>
          <p:cNvPr id="31" name="Picture 30"/>
          <p:cNvPicPr>
            <a:picLocks noChangeAspect="1"/>
          </p:cNvPicPr>
          <p:nvPr/>
        </p:nvPicPr>
        <p:blipFill rotWithShape="1">
          <a:blip r:embed="rId8"/>
          <a:srcRect t="883" b="1"/>
          <a:stretch/>
        </p:blipFill>
        <p:spPr>
          <a:xfrm>
            <a:off x="19714100" y="5716873"/>
            <a:ext cx="4663344" cy="2800295"/>
          </a:xfrm>
          <a:prstGeom prst="rect">
            <a:avLst/>
          </a:prstGeom>
        </p:spPr>
      </p:pic>
      <p:grpSp>
        <p:nvGrpSpPr>
          <p:cNvPr id="58" name="Group 57"/>
          <p:cNvGrpSpPr/>
          <p:nvPr/>
        </p:nvGrpSpPr>
        <p:grpSpPr>
          <a:xfrm>
            <a:off x="308652" y="16088476"/>
            <a:ext cx="12275824" cy="15458324"/>
            <a:chOff x="871452" y="16092439"/>
            <a:chExt cx="9323112" cy="12571922"/>
          </a:xfrm>
        </p:grpSpPr>
        <p:sp>
          <p:nvSpPr>
            <p:cNvPr id="59" name="Rectangle 58"/>
            <p:cNvSpPr/>
            <p:nvPr/>
          </p:nvSpPr>
          <p:spPr>
            <a:xfrm>
              <a:off x="871452" y="16092439"/>
              <a:ext cx="9323112" cy="1257192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pic>
          <p:nvPicPr>
            <p:cNvPr id="60" name="Picture 59"/>
            <p:cNvPicPr>
              <a:picLocks noChangeAspect="1"/>
            </p:cNvPicPr>
            <p:nvPr/>
          </p:nvPicPr>
          <p:blipFill>
            <a:blip r:embed="rId9"/>
            <a:stretch>
              <a:fillRect/>
            </a:stretch>
          </p:blipFill>
          <p:spPr>
            <a:xfrm>
              <a:off x="1041090" y="16708974"/>
              <a:ext cx="8897377" cy="6742161"/>
            </a:xfrm>
            <a:prstGeom prst="rect">
              <a:avLst/>
            </a:prstGeom>
            <a:ln w="34925">
              <a:noFill/>
            </a:ln>
          </p:spPr>
        </p:pic>
        <p:sp>
          <p:nvSpPr>
            <p:cNvPr id="61" name="Rectangle 60"/>
            <p:cNvSpPr/>
            <p:nvPr/>
          </p:nvSpPr>
          <p:spPr>
            <a:xfrm>
              <a:off x="3653859" y="16254271"/>
              <a:ext cx="3852176" cy="481269"/>
            </a:xfrm>
            <a:prstGeom prst="rect">
              <a:avLst/>
            </a:prstGeom>
          </p:spPr>
          <p:txBody>
            <a:bodyPr wrap="square">
              <a:spAutoFit/>
            </a:bodyPr>
            <a:lstStyle/>
            <a:p>
              <a:pPr algn="just"/>
              <a:r>
                <a:rPr lang="en-US" sz="3200" u="sng" dirty="0">
                  <a:latin typeface="Times New Roman" panose="02020603050405020304" pitchFamily="18" charset="0"/>
                  <a:cs typeface="Times New Roman" panose="02020603050405020304" pitchFamily="18" charset="0"/>
                </a:rPr>
                <a:t>Schematic of 4 Tank System:</a:t>
              </a:r>
            </a:p>
          </p:txBody>
        </p:sp>
      </p:grpSp>
      <p:grpSp>
        <p:nvGrpSpPr>
          <p:cNvPr id="17" name="Group 16"/>
          <p:cNvGrpSpPr/>
          <p:nvPr/>
        </p:nvGrpSpPr>
        <p:grpSpPr>
          <a:xfrm>
            <a:off x="6499497" y="25261959"/>
            <a:ext cx="5945116" cy="5809889"/>
            <a:chOff x="17659508" y="5464687"/>
            <a:chExt cx="5819654" cy="5821376"/>
          </a:xfrm>
        </p:grpSpPr>
        <p:pic>
          <p:nvPicPr>
            <p:cNvPr id="8" name="Picture 7"/>
            <p:cNvPicPr>
              <a:picLocks noChangeAspect="1"/>
            </p:cNvPicPr>
            <p:nvPr/>
          </p:nvPicPr>
          <p:blipFill>
            <a:blip r:embed="rId10"/>
            <a:stretch>
              <a:fillRect/>
            </a:stretch>
          </p:blipFill>
          <p:spPr>
            <a:xfrm>
              <a:off x="17659508" y="6064998"/>
              <a:ext cx="5819654" cy="5221065"/>
            </a:xfrm>
            <a:prstGeom prst="rect">
              <a:avLst/>
            </a:prstGeom>
          </p:spPr>
        </p:pic>
        <p:sp>
          <p:nvSpPr>
            <p:cNvPr id="12" name="Rectangle 11"/>
            <p:cNvSpPr/>
            <p:nvPr/>
          </p:nvSpPr>
          <p:spPr>
            <a:xfrm>
              <a:off x="19252988" y="5464687"/>
              <a:ext cx="3315979" cy="585931"/>
            </a:xfrm>
            <a:prstGeom prst="rect">
              <a:avLst/>
            </a:prstGeom>
          </p:spPr>
          <p:txBody>
            <a:bodyPr wrap="none">
              <a:spAutoFit/>
            </a:bodyPr>
            <a:lstStyle/>
            <a:p>
              <a:r>
                <a:rPr lang="en-US" sz="3200" b="1" u="sng" dirty="0">
                  <a:latin typeface="Times New Roman" panose="02020603050405020304" pitchFamily="18" charset="0"/>
                  <a:cs typeface="Times New Roman" panose="02020603050405020304" pitchFamily="18" charset="0"/>
                </a:rPr>
                <a:t>Linear Equations:</a:t>
              </a:r>
            </a:p>
          </p:txBody>
        </p:sp>
      </p:grpSp>
      <p:grpSp>
        <p:nvGrpSpPr>
          <p:cNvPr id="19" name="Group 18"/>
          <p:cNvGrpSpPr/>
          <p:nvPr/>
        </p:nvGrpSpPr>
        <p:grpSpPr>
          <a:xfrm>
            <a:off x="508852" y="25261960"/>
            <a:ext cx="5689543" cy="5809891"/>
            <a:chOff x="11353800" y="5475114"/>
            <a:chExt cx="5856405" cy="5832099"/>
          </a:xfrm>
        </p:grpSpPr>
        <p:pic>
          <p:nvPicPr>
            <p:cNvPr id="7" name="Picture 6"/>
            <p:cNvPicPr>
              <a:picLocks noChangeAspect="1"/>
            </p:cNvPicPr>
            <p:nvPr/>
          </p:nvPicPr>
          <p:blipFill>
            <a:blip r:embed="rId11"/>
            <a:stretch>
              <a:fillRect/>
            </a:stretch>
          </p:blipFill>
          <p:spPr>
            <a:xfrm>
              <a:off x="11353800" y="6086149"/>
              <a:ext cx="5856405" cy="5221064"/>
            </a:xfrm>
            <a:prstGeom prst="rect">
              <a:avLst/>
            </a:prstGeom>
          </p:spPr>
        </p:pic>
        <p:sp>
          <p:nvSpPr>
            <p:cNvPr id="9" name="TextBox 8"/>
            <p:cNvSpPr txBox="1"/>
            <p:nvPr/>
          </p:nvSpPr>
          <p:spPr>
            <a:xfrm>
              <a:off x="12216112" y="5475114"/>
              <a:ext cx="4310447" cy="587010"/>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Nonlinear Equations:</a:t>
              </a:r>
            </a:p>
          </p:txBody>
        </p:sp>
      </p:grpSp>
      <p:pic>
        <p:nvPicPr>
          <p:cNvPr id="38" name="Picture 37"/>
          <p:cNvPicPr>
            <a:picLocks noChangeAspect="1"/>
          </p:cNvPicPr>
          <p:nvPr/>
        </p:nvPicPr>
        <p:blipFill>
          <a:blip r:embed="rId12"/>
          <a:stretch>
            <a:fillRect/>
          </a:stretch>
        </p:blipFill>
        <p:spPr>
          <a:xfrm>
            <a:off x="25138835" y="5058401"/>
            <a:ext cx="12790161" cy="5781481"/>
          </a:xfrm>
          <a:prstGeom prst="rect">
            <a:avLst/>
          </a:prstGeom>
        </p:spPr>
      </p:pic>
      <p:sp>
        <p:nvSpPr>
          <p:cNvPr id="56" name="Rectangle 55"/>
          <p:cNvSpPr/>
          <p:nvPr/>
        </p:nvSpPr>
        <p:spPr>
          <a:xfrm>
            <a:off x="13129638" y="5244077"/>
            <a:ext cx="4549643" cy="541559"/>
          </a:xfrm>
          <a:prstGeom prst="rect">
            <a:avLst/>
          </a:prstGeom>
        </p:spPr>
        <p:txBody>
          <a:bodyPr wrap="none">
            <a:spAutoFit/>
          </a:bodyPr>
          <a:lstStyle/>
          <a:p>
            <a:r>
              <a:rPr lang="en-US" sz="2919" b="1" u="sng" dirty="0">
                <a:latin typeface="Times New Roman" panose="02020603050405020304" pitchFamily="18" charset="0"/>
                <a:cs typeface="Times New Roman" panose="02020603050405020304" pitchFamily="18" charset="0"/>
              </a:rPr>
              <a:t>State-Space Configuration:</a:t>
            </a:r>
          </a:p>
        </p:txBody>
      </p:sp>
      <p:sp>
        <p:nvSpPr>
          <p:cNvPr id="57" name="Rectangle 56"/>
          <p:cNvSpPr/>
          <p:nvPr/>
        </p:nvSpPr>
        <p:spPr>
          <a:xfrm>
            <a:off x="19233406" y="5110161"/>
            <a:ext cx="5622052" cy="541559"/>
          </a:xfrm>
          <a:prstGeom prst="rect">
            <a:avLst/>
          </a:prstGeom>
        </p:spPr>
        <p:txBody>
          <a:bodyPr wrap="none">
            <a:spAutoFit/>
          </a:bodyPr>
          <a:lstStyle/>
          <a:p>
            <a:r>
              <a:rPr lang="en-US" sz="2919" b="1" u="sng" dirty="0">
                <a:latin typeface="Times New Roman" panose="02020603050405020304" pitchFamily="18" charset="0"/>
                <a:cs typeface="Times New Roman" panose="02020603050405020304" pitchFamily="18" charset="0"/>
              </a:rPr>
              <a:t>Transfer Function Configuration:</a:t>
            </a:r>
          </a:p>
        </p:txBody>
      </p:sp>
      <p:sp>
        <p:nvSpPr>
          <p:cNvPr id="68" name="Rectangle 67"/>
          <p:cNvSpPr/>
          <p:nvPr/>
        </p:nvSpPr>
        <p:spPr>
          <a:xfrm>
            <a:off x="28254876" y="4408473"/>
            <a:ext cx="7420621" cy="584775"/>
          </a:xfrm>
          <a:prstGeom prst="rect">
            <a:avLst/>
          </a:prstGeom>
        </p:spPr>
        <p:txBody>
          <a:bodyPr wrap="none">
            <a:spAutoFit/>
          </a:bodyPr>
          <a:lstStyle/>
          <a:p>
            <a:r>
              <a:rPr lang="en-US" sz="3200" b="1" u="sng" dirty="0">
                <a:latin typeface="Times New Roman" panose="02020603050405020304" pitchFamily="18" charset="0"/>
                <a:cs typeface="Times New Roman" panose="02020603050405020304" pitchFamily="18" charset="0"/>
              </a:rPr>
              <a:t>Quadruple Tank-System Block Diagram:</a:t>
            </a:r>
          </a:p>
        </p:txBody>
      </p:sp>
      <p:grpSp>
        <p:nvGrpSpPr>
          <p:cNvPr id="3" name="Group 2"/>
          <p:cNvGrpSpPr/>
          <p:nvPr/>
        </p:nvGrpSpPr>
        <p:grpSpPr>
          <a:xfrm>
            <a:off x="24882868" y="11969794"/>
            <a:ext cx="13194111" cy="10053424"/>
            <a:chOff x="24928460" y="12207178"/>
            <a:chExt cx="13148522" cy="10053424"/>
          </a:xfrm>
        </p:grpSpPr>
        <p:sp>
          <p:nvSpPr>
            <p:cNvPr id="66" name="Rectangle 65"/>
            <p:cNvSpPr/>
            <p:nvPr/>
          </p:nvSpPr>
          <p:spPr>
            <a:xfrm>
              <a:off x="24928460" y="12207178"/>
              <a:ext cx="13148522" cy="1005342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grpSp>
          <p:nvGrpSpPr>
            <p:cNvPr id="55" name="Group 54"/>
            <p:cNvGrpSpPr/>
            <p:nvPr/>
          </p:nvGrpSpPr>
          <p:grpSpPr>
            <a:xfrm>
              <a:off x="25069589" y="13069060"/>
              <a:ext cx="12792594" cy="9036894"/>
              <a:chOff x="23505175" y="13610443"/>
              <a:chExt cx="11592316" cy="8668556"/>
            </a:xfrm>
          </p:grpSpPr>
          <p:pic>
            <p:nvPicPr>
              <p:cNvPr id="39" name="Picture 38"/>
              <p:cNvPicPr>
                <a:picLocks noChangeAspect="1"/>
              </p:cNvPicPr>
              <p:nvPr/>
            </p:nvPicPr>
            <p:blipFill>
              <a:blip r:embed="rId13"/>
              <a:stretch>
                <a:fillRect/>
              </a:stretch>
            </p:blipFill>
            <p:spPr>
              <a:xfrm>
                <a:off x="23505175" y="13610443"/>
                <a:ext cx="3695360" cy="8668555"/>
              </a:xfrm>
              <a:prstGeom prst="rect">
                <a:avLst/>
              </a:prstGeom>
            </p:spPr>
          </p:pic>
          <p:pic>
            <p:nvPicPr>
              <p:cNvPr id="41" name="Picture 40"/>
              <p:cNvPicPr>
                <a:picLocks noChangeAspect="1"/>
              </p:cNvPicPr>
              <p:nvPr/>
            </p:nvPicPr>
            <p:blipFill>
              <a:blip r:embed="rId14"/>
              <a:stretch>
                <a:fillRect/>
              </a:stretch>
            </p:blipFill>
            <p:spPr>
              <a:xfrm>
                <a:off x="27200535" y="13610444"/>
                <a:ext cx="3932128" cy="8668555"/>
              </a:xfrm>
              <a:prstGeom prst="rect">
                <a:avLst/>
              </a:prstGeom>
            </p:spPr>
          </p:pic>
          <p:pic>
            <p:nvPicPr>
              <p:cNvPr id="42" name="Picture 41"/>
              <p:cNvPicPr>
                <a:picLocks noChangeAspect="1"/>
              </p:cNvPicPr>
              <p:nvPr/>
            </p:nvPicPr>
            <p:blipFill>
              <a:blip r:embed="rId15"/>
              <a:stretch>
                <a:fillRect/>
              </a:stretch>
            </p:blipFill>
            <p:spPr>
              <a:xfrm>
                <a:off x="31132663" y="13610444"/>
                <a:ext cx="3964828" cy="8668555"/>
              </a:xfrm>
              <a:prstGeom prst="rect">
                <a:avLst/>
              </a:prstGeom>
            </p:spPr>
          </p:pic>
          <p:pic>
            <p:nvPicPr>
              <p:cNvPr id="43" name="Picture 42"/>
              <p:cNvPicPr>
                <a:picLocks noChangeAspect="1"/>
              </p:cNvPicPr>
              <p:nvPr/>
            </p:nvPicPr>
            <p:blipFill>
              <a:blip r:embed="rId16"/>
              <a:stretch>
                <a:fillRect/>
              </a:stretch>
            </p:blipFill>
            <p:spPr>
              <a:xfrm>
                <a:off x="31132664" y="15083946"/>
                <a:ext cx="1614532" cy="2507368"/>
              </a:xfrm>
              <a:prstGeom prst="rect">
                <a:avLst/>
              </a:prstGeom>
            </p:spPr>
          </p:pic>
          <p:pic>
            <p:nvPicPr>
              <p:cNvPr id="46" name="Picture 45"/>
              <p:cNvPicPr>
                <a:picLocks noChangeAspect="1"/>
              </p:cNvPicPr>
              <p:nvPr/>
            </p:nvPicPr>
            <p:blipFill>
              <a:blip r:embed="rId17"/>
              <a:stretch>
                <a:fillRect/>
              </a:stretch>
            </p:blipFill>
            <p:spPr>
              <a:xfrm>
                <a:off x="33230580" y="15083946"/>
                <a:ext cx="1618283" cy="2507368"/>
              </a:xfrm>
              <a:prstGeom prst="rect">
                <a:avLst/>
              </a:prstGeom>
            </p:spPr>
          </p:pic>
          <p:pic>
            <p:nvPicPr>
              <p:cNvPr id="49" name="Picture 48"/>
              <p:cNvPicPr>
                <a:picLocks noChangeAspect="1"/>
              </p:cNvPicPr>
              <p:nvPr/>
            </p:nvPicPr>
            <p:blipFill>
              <a:blip r:embed="rId18"/>
              <a:stretch>
                <a:fillRect/>
              </a:stretch>
            </p:blipFill>
            <p:spPr>
              <a:xfrm>
                <a:off x="31132661" y="19563946"/>
                <a:ext cx="3716201" cy="2630482"/>
              </a:xfrm>
              <a:prstGeom prst="rect">
                <a:avLst/>
              </a:prstGeom>
            </p:spPr>
          </p:pic>
          <p:pic>
            <p:nvPicPr>
              <p:cNvPr id="54" name="Picture 53"/>
              <p:cNvPicPr>
                <a:picLocks noChangeAspect="1"/>
              </p:cNvPicPr>
              <p:nvPr/>
            </p:nvPicPr>
            <p:blipFill>
              <a:blip r:embed="rId19"/>
              <a:stretch>
                <a:fillRect/>
              </a:stretch>
            </p:blipFill>
            <p:spPr>
              <a:xfrm>
                <a:off x="31444597" y="17226123"/>
                <a:ext cx="342900" cy="342900"/>
              </a:xfrm>
              <a:prstGeom prst="rect">
                <a:avLst/>
              </a:prstGeom>
            </p:spPr>
          </p:pic>
          <p:pic>
            <p:nvPicPr>
              <p:cNvPr id="72" name="Picture 71"/>
              <p:cNvPicPr>
                <a:picLocks noChangeAspect="1"/>
              </p:cNvPicPr>
              <p:nvPr/>
            </p:nvPicPr>
            <p:blipFill>
              <a:blip r:embed="rId19"/>
              <a:stretch>
                <a:fillRect/>
              </a:stretch>
            </p:blipFill>
            <p:spPr>
              <a:xfrm>
                <a:off x="33396768" y="17226123"/>
                <a:ext cx="342900" cy="342900"/>
              </a:xfrm>
              <a:prstGeom prst="rect">
                <a:avLst/>
              </a:prstGeom>
            </p:spPr>
          </p:pic>
          <p:pic>
            <p:nvPicPr>
              <p:cNvPr id="73" name="Picture 72"/>
              <p:cNvPicPr>
                <a:picLocks noChangeAspect="1"/>
              </p:cNvPicPr>
              <p:nvPr/>
            </p:nvPicPr>
            <p:blipFill>
              <a:blip r:embed="rId19"/>
              <a:stretch>
                <a:fillRect/>
              </a:stretch>
            </p:blipFill>
            <p:spPr>
              <a:xfrm>
                <a:off x="31444597" y="21761280"/>
                <a:ext cx="342900" cy="342900"/>
              </a:xfrm>
              <a:prstGeom prst="rect">
                <a:avLst/>
              </a:prstGeom>
            </p:spPr>
          </p:pic>
          <p:pic>
            <p:nvPicPr>
              <p:cNvPr id="74" name="Picture 73"/>
              <p:cNvPicPr>
                <a:picLocks noChangeAspect="1"/>
              </p:cNvPicPr>
              <p:nvPr/>
            </p:nvPicPr>
            <p:blipFill>
              <a:blip r:embed="rId19"/>
              <a:stretch>
                <a:fillRect/>
              </a:stretch>
            </p:blipFill>
            <p:spPr>
              <a:xfrm>
                <a:off x="33396768" y="21722364"/>
                <a:ext cx="342900" cy="342900"/>
              </a:xfrm>
              <a:prstGeom prst="rect">
                <a:avLst/>
              </a:prstGeom>
            </p:spPr>
          </p:pic>
        </p:grpSp>
        <p:sp>
          <p:nvSpPr>
            <p:cNvPr id="70" name="Rectangle 69"/>
            <p:cNvSpPr/>
            <p:nvPr/>
          </p:nvSpPr>
          <p:spPr>
            <a:xfrm>
              <a:off x="28613521" y="12373873"/>
              <a:ext cx="6201675" cy="584775"/>
            </a:xfrm>
            <a:prstGeom prst="rect">
              <a:avLst/>
            </a:prstGeom>
          </p:spPr>
          <p:txBody>
            <a:bodyPr wrap="none">
              <a:spAutoFit/>
            </a:bodyPr>
            <a:lstStyle/>
            <a:p>
              <a:r>
                <a:rPr lang="en-US" sz="3200" b="1" u="sng" dirty="0">
                  <a:latin typeface="Times New Roman" panose="02020603050405020304" pitchFamily="18" charset="0"/>
                  <a:cs typeface="Times New Roman" panose="02020603050405020304" pitchFamily="18" charset="0"/>
                </a:rPr>
                <a:t>Output Water Levels Front Panel:</a:t>
              </a:r>
            </a:p>
          </p:txBody>
        </p:sp>
      </p:grpSp>
      <p:sp>
        <p:nvSpPr>
          <p:cNvPr id="4" name="Rectangle 3">
            <a:extLst>
              <a:ext uri="{FF2B5EF4-FFF2-40B4-BE49-F238E27FC236}">
                <a16:creationId xmlns:a16="http://schemas.microsoft.com/office/drawing/2014/main" id="{4940AF0A-00EF-40DA-ACCE-C107EE504395}"/>
              </a:ext>
            </a:extLst>
          </p:cNvPr>
          <p:cNvSpPr/>
          <p:nvPr/>
        </p:nvSpPr>
        <p:spPr>
          <a:xfrm>
            <a:off x="25061448" y="23441196"/>
            <a:ext cx="12836949" cy="8348439"/>
          </a:xfrm>
          <a:prstGeom prst="rect">
            <a:avLst/>
          </a:prstGeom>
        </p:spPr>
        <p:txBody>
          <a:bodyPr wrap="square">
            <a:spAutoFit/>
          </a:bodyPr>
          <a:lstStyle/>
          <a:p>
            <a:pPr marL="285750" indent="-285750">
              <a:buFont typeface="Arial" panose="020B0604020202020204" pitchFamily="34" charset="0"/>
              <a:buChar char="•"/>
            </a:pPr>
            <a:r>
              <a:rPr lang="en-US" sz="4400" dirty="0">
                <a:latin typeface="Times New Roman" panose="02020603050405020304" pitchFamily="18" charset="0"/>
              </a:rPr>
              <a:t>Purpose was to implement and simulate both state space and transfer function to model behavior of system</a:t>
            </a:r>
          </a:p>
          <a:p>
            <a:pPr marL="285750" indent="-285750">
              <a:buFont typeface="Arial" panose="020B0604020202020204" pitchFamily="34" charset="0"/>
              <a:buChar char="•"/>
            </a:pPr>
            <a:r>
              <a:rPr lang="en-US" sz="4400" dirty="0">
                <a:latin typeface="Times New Roman" panose="02020603050405020304" pitchFamily="18" charset="0"/>
              </a:rPr>
              <a:t>Valuable learning experience in linearization of discrete control of systems</a:t>
            </a:r>
          </a:p>
          <a:p>
            <a:pPr marL="285750" indent="-285750">
              <a:buFont typeface="Arial" panose="020B0604020202020204" pitchFamily="34" charset="0"/>
              <a:buChar char="•"/>
            </a:pPr>
            <a:r>
              <a:rPr lang="en-US" sz="4400" dirty="0">
                <a:latin typeface="Times New Roman" panose="02020603050405020304" pitchFamily="18" charset="0"/>
              </a:rPr>
              <a:t>Overall, students successfully modeled a quadruple-tank system utilizing LabVIEW</a:t>
            </a:r>
          </a:p>
          <a:p>
            <a:pPr marL="285750" indent="-285750">
              <a:buFont typeface="Arial" panose="020B0604020202020204" pitchFamily="34" charset="0"/>
              <a:buChar char="•"/>
            </a:pPr>
            <a:r>
              <a:rPr lang="en-US" sz="4400" dirty="0">
                <a:latin typeface="Times New Roman" panose="02020603050405020304" pitchFamily="18" charset="0"/>
              </a:rPr>
              <a:t>Learned about the use of </a:t>
            </a:r>
            <a:r>
              <a:rPr lang="en-US" sz="4400" dirty="0" err="1">
                <a:latin typeface="Times New Roman" panose="02020603050405020304" pitchFamily="18" charset="0"/>
              </a:rPr>
              <a:t>subVI’s</a:t>
            </a:r>
            <a:r>
              <a:rPr lang="en-US" sz="4400" dirty="0">
                <a:latin typeface="Times New Roman" panose="02020603050405020304" pitchFamily="18" charset="0"/>
              </a:rPr>
              <a:t> to reduce complexity and size of code</a:t>
            </a:r>
          </a:p>
          <a:p>
            <a:pPr marL="285750" indent="-285750">
              <a:buFont typeface="Arial" panose="020B0604020202020204" pitchFamily="34" charset="0"/>
              <a:buChar char="•"/>
            </a:pPr>
            <a:r>
              <a:rPr lang="en-US" sz="4400" dirty="0">
                <a:latin typeface="Times New Roman" panose="02020603050405020304" pitchFamily="18" charset="0"/>
              </a:rPr>
              <a:t>Close approximation to working experience of a control systems engineer</a:t>
            </a:r>
          </a:p>
          <a:p>
            <a:pPr marL="285750" indent="-285750">
              <a:lnSpc>
                <a:spcPct val="150000"/>
              </a:lnSpc>
              <a:buFont typeface="Arial" panose="020B0604020202020204" pitchFamily="34" charset="0"/>
              <a:buChar char="•"/>
            </a:pPr>
            <a:endParaRPr lang="en-US" sz="3500" dirty="0"/>
          </a:p>
        </p:txBody>
      </p:sp>
      <p:grpSp>
        <p:nvGrpSpPr>
          <p:cNvPr id="78" name="Group 77"/>
          <p:cNvGrpSpPr/>
          <p:nvPr/>
        </p:nvGrpSpPr>
        <p:grpSpPr>
          <a:xfrm>
            <a:off x="294131" y="8789170"/>
            <a:ext cx="12290344" cy="835889"/>
            <a:chOff x="11488897" y="4187401"/>
            <a:chExt cx="13191958" cy="871000"/>
          </a:xfrm>
        </p:grpSpPr>
        <p:sp>
          <p:nvSpPr>
            <p:cNvPr id="79" name="Rectangle 78"/>
            <p:cNvSpPr/>
            <p:nvPr/>
          </p:nvSpPr>
          <p:spPr>
            <a:xfrm>
              <a:off x="11488897" y="4257181"/>
              <a:ext cx="13191958" cy="8012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80" name="Shape 91"/>
            <p:cNvSpPr txBox="1"/>
            <p:nvPr/>
          </p:nvSpPr>
          <p:spPr>
            <a:xfrm>
              <a:off x="11656456" y="4187401"/>
              <a:ext cx="6509231" cy="858695"/>
            </a:xfrm>
            <a:prstGeom prst="rect">
              <a:avLst/>
            </a:prstGeom>
            <a:noFill/>
            <a:ln>
              <a:noFill/>
            </a:ln>
          </p:spPr>
          <p:txBody>
            <a:bodyPr wrap="square" lIns="0" tIns="0" rIns="0" bIns="0" anchor="ctr" anchorCtr="0">
              <a:noAutofit/>
            </a:bodyPr>
            <a:lstStyle/>
            <a:p>
              <a:pPr indent="-304551">
                <a:buClr>
                  <a:srgbClr val="000000"/>
                </a:buClr>
                <a:buSzPts val="4600"/>
              </a:pPr>
              <a:r>
                <a:rPr lang="en-US" sz="4797" b="1" dirty="0">
                  <a:latin typeface="Times New Roman" panose="02020603050405020304" pitchFamily="18" charset="0"/>
                  <a:ea typeface="Calibri"/>
                  <a:cs typeface="Times New Roman" panose="02020603050405020304" pitchFamily="18" charset="0"/>
                  <a:sym typeface="Calibri"/>
                </a:rPr>
                <a:t>Introduction</a:t>
              </a:r>
            </a:p>
          </p:txBody>
        </p:sp>
      </p:grpSp>
      <p:grpSp>
        <p:nvGrpSpPr>
          <p:cNvPr id="81" name="Group 80"/>
          <p:cNvGrpSpPr/>
          <p:nvPr/>
        </p:nvGrpSpPr>
        <p:grpSpPr>
          <a:xfrm>
            <a:off x="294130" y="4186093"/>
            <a:ext cx="11110987" cy="871000"/>
            <a:chOff x="11488897" y="4187401"/>
            <a:chExt cx="13191958" cy="871000"/>
          </a:xfrm>
        </p:grpSpPr>
        <p:sp>
          <p:nvSpPr>
            <p:cNvPr id="82" name="Rectangle 81"/>
            <p:cNvSpPr/>
            <p:nvPr/>
          </p:nvSpPr>
          <p:spPr>
            <a:xfrm>
              <a:off x="11488897" y="4257181"/>
              <a:ext cx="13191958" cy="8012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dirty="0"/>
                <a:t> </a:t>
              </a:r>
            </a:p>
          </p:txBody>
        </p:sp>
        <p:sp>
          <p:nvSpPr>
            <p:cNvPr id="83" name="Shape 91"/>
            <p:cNvSpPr txBox="1"/>
            <p:nvPr/>
          </p:nvSpPr>
          <p:spPr>
            <a:xfrm>
              <a:off x="11656456" y="4187401"/>
              <a:ext cx="6509231" cy="858695"/>
            </a:xfrm>
            <a:prstGeom prst="rect">
              <a:avLst/>
            </a:prstGeom>
            <a:noFill/>
            <a:ln>
              <a:noFill/>
            </a:ln>
          </p:spPr>
          <p:txBody>
            <a:bodyPr wrap="square" lIns="0" tIns="0" rIns="0" bIns="0" anchor="ctr" anchorCtr="0">
              <a:noAutofit/>
            </a:bodyPr>
            <a:lstStyle/>
            <a:p>
              <a:pPr indent="-304551">
                <a:buClr>
                  <a:srgbClr val="000000"/>
                </a:buClr>
                <a:buSzPts val="4600"/>
              </a:pPr>
              <a:r>
                <a:rPr lang="en-US" sz="4797" b="1" dirty="0">
                  <a:latin typeface="Times New Roman" panose="02020603050405020304" pitchFamily="18" charset="0"/>
                  <a:ea typeface="Calibri"/>
                  <a:cs typeface="Times New Roman" panose="02020603050405020304" pitchFamily="18" charset="0"/>
                  <a:sym typeface="Calibri"/>
                </a:rPr>
                <a:t>Abstract</a:t>
              </a: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193</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Batang</vt: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Fernandez</dc:creator>
  <cp:lastModifiedBy>Sean Fernandez</cp:lastModifiedBy>
  <cp:revision>26</cp:revision>
  <dcterms:modified xsi:type="dcterms:W3CDTF">2017-12-04T20:31:53Z</dcterms:modified>
</cp:coreProperties>
</file>