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9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3F6472-E66F-44AE-B133-1B98B91F19A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79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8B1CE5F-CD6A-4F5E-9ED5-26F47201F54A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DB3A265-57D9-4DE5-A9E1-8DEF5C0440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387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CE5F-CD6A-4F5E-9ED5-26F47201F54A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A265-57D9-4DE5-A9E1-8DEF5C04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9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CE5F-CD6A-4F5E-9ED5-26F47201F54A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A265-57D9-4DE5-A9E1-8DEF5C04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CE5F-CD6A-4F5E-9ED5-26F47201F54A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A265-57D9-4DE5-A9E1-8DEF5C04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7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CE5F-CD6A-4F5E-9ED5-26F47201F54A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A265-57D9-4DE5-A9E1-8DEF5C0440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494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CE5F-CD6A-4F5E-9ED5-26F47201F54A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A265-57D9-4DE5-A9E1-8DEF5C04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0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CE5F-CD6A-4F5E-9ED5-26F47201F54A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A265-57D9-4DE5-A9E1-8DEF5C04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9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CE5F-CD6A-4F5E-9ED5-26F47201F54A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A265-57D9-4DE5-A9E1-8DEF5C04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7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CE5F-CD6A-4F5E-9ED5-26F47201F54A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A265-57D9-4DE5-A9E1-8DEF5C04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2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CE5F-CD6A-4F5E-9ED5-26F47201F54A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A265-57D9-4DE5-A9E1-8DEF5C04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3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CE5F-CD6A-4F5E-9ED5-26F47201F54A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A265-57D9-4DE5-A9E1-8DEF5C04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4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8B1CE5F-CD6A-4F5E-9ED5-26F47201F54A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DB3A265-57D9-4DE5-A9E1-8DEF5C04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5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6888-93D7-7ABE-A09E-94771B3D4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458" y="264952"/>
            <a:ext cx="8825658" cy="3329581"/>
          </a:xfrm>
        </p:spPr>
        <p:txBody>
          <a:bodyPr>
            <a:noAutofit/>
          </a:bodyPr>
          <a:lstStyle/>
          <a:p>
            <a:r>
              <a:rPr lang="en-US" sz="4800" dirty="0"/>
              <a:t>Statistical Analysis and Earnings Predictions of Major League Baseball players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D1C24-2FC5-B68F-F91D-1DBFE84FB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458" y="4826132"/>
            <a:ext cx="9144000" cy="133068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Brian Gordon</a:t>
            </a:r>
          </a:p>
          <a:p>
            <a:pPr algn="l"/>
            <a:r>
              <a:rPr lang="en-US" dirty="0"/>
              <a:t>Regis University</a:t>
            </a:r>
          </a:p>
          <a:p>
            <a:pPr algn="l"/>
            <a:r>
              <a:rPr lang="en-US" dirty="0"/>
              <a:t>MSDS 692 – Practicum I</a:t>
            </a:r>
          </a:p>
        </p:txBody>
      </p:sp>
    </p:spTree>
    <p:extLst>
      <p:ext uri="{BB962C8B-B14F-4D97-AF65-F5344CB8AC3E}">
        <p14:creationId xmlns:p14="http://schemas.microsoft.com/office/powerpoint/2010/main" val="25307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6888-93D7-7ABE-A09E-94771B3D4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755" y="465179"/>
            <a:ext cx="4902433" cy="908807"/>
          </a:xfrm>
        </p:spPr>
        <p:txBody>
          <a:bodyPr>
            <a:normAutofit/>
          </a:bodyPr>
          <a:lstStyle/>
          <a:p>
            <a:r>
              <a:rPr lang="en-US" sz="4800" dirty="0"/>
              <a:t>Feature</a:t>
            </a:r>
            <a:r>
              <a:rPr lang="en-US" sz="4400" dirty="0"/>
              <a:t> Selection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B757BC-343D-85B7-E19D-BF4941774289}"/>
              </a:ext>
            </a:extLst>
          </p:cNvPr>
          <p:cNvSpPr txBox="1">
            <a:spLocks/>
          </p:cNvSpPr>
          <p:nvPr/>
        </p:nvSpPr>
        <p:spPr>
          <a:xfrm>
            <a:off x="1956644" y="1850761"/>
            <a:ext cx="6635692" cy="9088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RandomForestRegressor()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06E99F-A4F9-C69B-D4DA-4E63FAD08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101" y="1519967"/>
            <a:ext cx="3018901" cy="4480810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AD170E08-0002-9D71-AEB0-961ED9C3F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069" y="4333902"/>
            <a:ext cx="1581150" cy="166687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AC01CEE-B0B1-8BE4-1715-47BABDBDCE81}"/>
              </a:ext>
            </a:extLst>
          </p:cNvPr>
          <p:cNvSpPr txBox="1">
            <a:spLocks/>
          </p:cNvSpPr>
          <p:nvPr/>
        </p:nvSpPr>
        <p:spPr>
          <a:xfrm>
            <a:off x="1089172" y="5694317"/>
            <a:ext cx="6635692" cy="9088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Variance Inflation Factor (VIF)</a:t>
            </a:r>
          </a:p>
        </p:txBody>
      </p:sp>
    </p:spTree>
    <p:extLst>
      <p:ext uri="{BB962C8B-B14F-4D97-AF65-F5344CB8AC3E}">
        <p14:creationId xmlns:p14="http://schemas.microsoft.com/office/powerpoint/2010/main" val="645193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6888-93D7-7ABE-A09E-94771B3D4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8581"/>
            <a:ext cx="9144000" cy="1203587"/>
          </a:xfrm>
        </p:spPr>
        <p:txBody>
          <a:bodyPr>
            <a:normAutofit/>
          </a:bodyPr>
          <a:lstStyle/>
          <a:p>
            <a:r>
              <a:rPr lang="en-US" sz="4800" dirty="0"/>
              <a:t>Machine Learning 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D1C24-2FC5-B68F-F91D-1DBFE84FB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46049"/>
            <a:ext cx="9144000" cy="287636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Simple Linear Regression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Multiple Linear Regression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K-nearest Neighbors (random k, tuned k)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K-Fold Cross-Validation (various models; unscaled, scaled)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E26C20-9ABC-5678-51FB-D38AB0527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147" y="1568741"/>
            <a:ext cx="2865611" cy="186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50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6888-93D7-7ABE-A09E-94771B3D4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8581"/>
            <a:ext cx="9144000" cy="1203587"/>
          </a:xfrm>
        </p:spPr>
        <p:txBody>
          <a:bodyPr>
            <a:normAutofit/>
          </a:bodyPr>
          <a:lstStyle/>
          <a:p>
            <a:r>
              <a:rPr lang="en-US" sz="4800" dirty="0"/>
              <a:t>Simple Linear Regression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D1C24-2FC5-B68F-F91D-1DBFE84FB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46049"/>
            <a:ext cx="9144000" cy="58104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Predict earnings by total RBI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9C1E1F-56AC-ECE8-608A-CC6959377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082" y="3270971"/>
            <a:ext cx="4055597" cy="322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15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6888-93D7-7ABE-A09E-94771B3D4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8581"/>
            <a:ext cx="9144000" cy="1203587"/>
          </a:xfrm>
        </p:spPr>
        <p:txBody>
          <a:bodyPr>
            <a:normAutofit/>
          </a:bodyPr>
          <a:lstStyle/>
          <a:p>
            <a:r>
              <a:rPr lang="en-US" sz="4800" dirty="0"/>
              <a:t>Multiple Linear Regression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D1C24-2FC5-B68F-F91D-1DBFE84FB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46049"/>
            <a:ext cx="9144000" cy="58104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Predict earnings by all features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DA28C-7CDD-CC72-DB64-BB6DE2218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363" y="3270971"/>
            <a:ext cx="4377476" cy="334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93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6888-93D7-7ABE-A09E-94771B3D4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8581"/>
            <a:ext cx="9144000" cy="1203587"/>
          </a:xfrm>
        </p:spPr>
        <p:txBody>
          <a:bodyPr>
            <a:normAutofit/>
          </a:bodyPr>
          <a:lstStyle/>
          <a:p>
            <a:r>
              <a:rPr lang="en-US" sz="4800" dirty="0"/>
              <a:t>KNN Regressor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D1C24-2FC5-B68F-F91D-1DBFE84FB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46049"/>
            <a:ext cx="9144000" cy="58104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k = 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CB8472-730D-4D6D-1BC3-E3AAF819A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588" y="3045204"/>
            <a:ext cx="4510241" cy="348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47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6888-93D7-7ABE-A09E-94771B3D4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8581"/>
            <a:ext cx="9144000" cy="1203587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KNN Regressor – neighbor analysis</a:t>
            </a:r>
            <a:endParaRPr lang="en-US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53E15D-B3CC-41B3-0783-656E2B448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670" y="2692866"/>
            <a:ext cx="4331917" cy="340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32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6888-93D7-7ABE-A09E-94771B3D4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8581"/>
            <a:ext cx="9144000" cy="1203587"/>
          </a:xfrm>
        </p:spPr>
        <p:txBody>
          <a:bodyPr>
            <a:normAutofit/>
          </a:bodyPr>
          <a:lstStyle/>
          <a:p>
            <a:r>
              <a:rPr lang="en-US" sz="4800" dirty="0"/>
              <a:t>KNN Regressor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D1C24-2FC5-B68F-F91D-1DBFE84FB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46049"/>
            <a:ext cx="9144000" cy="58104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k = 26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EB16F1-A0D6-DC4B-12A3-02227AA92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31" y="2969872"/>
            <a:ext cx="4651390" cy="352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31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6888-93D7-7ABE-A09E-94771B3D4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10"/>
            <a:ext cx="9144000" cy="1012106"/>
          </a:xfrm>
        </p:spPr>
        <p:txBody>
          <a:bodyPr>
            <a:normAutofit/>
          </a:bodyPr>
          <a:lstStyle/>
          <a:p>
            <a:r>
              <a:rPr lang="en-US" sz="4800" dirty="0"/>
              <a:t>K-Fold Cross-Validation 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D1C24-2FC5-B68F-F91D-1DBFE84FB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99497"/>
            <a:ext cx="9144000" cy="4732856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5 folds ~ 500 rows each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Scaled &amp; unscaled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Models used: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Regression: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/>
              <a:t>Linear Regression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/>
              <a:t>Lasso, LassoCV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/>
              <a:t>RidgeCV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/>
              <a:t>ElasticNet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Ensemble: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/>
              <a:t>Ada Boost Regressor (AB)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/>
              <a:t>Gradient Boosting Regressor (GBM)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/>
              <a:t>Random Forest Regressor (RF)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/>
              <a:t>Extra Trees Regressor (ET).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744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6888-93D7-7ABE-A09E-94771B3D4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10"/>
            <a:ext cx="9144000" cy="1012106"/>
          </a:xfrm>
        </p:spPr>
        <p:txBody>
          <a:bodyPr>
            <a:normAutofit/>
          </a:bodyPr>
          <a:lstStyle/>
          <a:p>
            <a:r>
              <a:rPr lang="en-US" sz="4800" dirty="0"/>
              <a:t>K-Fold Cross-Validation </a:t>
            </a:r>
            <a:endParaRPr lang="en-US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6E57B-A218-DC20-D408-DBEB10FB3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59989"/>
            <a:ext cx="8448675" cy="439102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6924659E-247A-2A24-AA25-B29F10981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6102986"/>
            <a:ext cx="9144001" cy="559103"/>
          </a:xfrm>
        </p:spPr>
        <p:txBody>
          <a:bodyPr/>
          <a:lstStyle/>
          <a:p>
            <a:r>
              <a:rPr lang="en-US" dirty="0"/>
              <a:t>Unscaled data</a:t>
            </a:r>
          </a:p>
        </p:txBody>
      </p:sp>
    </p:spTree>
    <p:extLst>
      <p:ext uri="{BB962C8B-B14F-4D97-AF65-F5344CB8AC3E}">
        <p14:creationId xmlns:p14="http://schemas.microsoft.com/office/powerpoint/2010/main" val="1200808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6888-93D7-7ABE-A09E-94771B3D4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10"/>
            <a:ext cx="9144000" cy="1012106"/>
          </a:xfrm>
        </p:spPr>
        <p:txBody>
          <a:bodyPr>
            <a:normAutofit/>
          </a:bodyPr>
          <a:lstStyle/>
          <a:p>
            <a:r>
              <a:rPr lang="en-US" sz="4800" dirty="0"/>
              <a:t>K-Fold Cross-Validation </a:t>
            </a:r>
            <a:endParaRPr lang="en-US" sz="60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924659E-247A-2A24-AA25-B29F10981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6102986"/>
            <a:ext cx="9144001" cy="559103"/>
          </a:xfrm>
        </p:spPr>
        <p:txBody>
          <a:bodyPr/>
          <a:lstStyle/>
          <a:p>
            <a:r>
              <a:rPr lang="en-US" dirty="0"/>
              <a:t>Unscaled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BB47F-57E5-80DB-24CB-A90C5544F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8" y="1755263"/>
            <a:ext cx="83629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4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6888-93D7-7ABE-A09E-94771B3D4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8581"/>
            <a:ext cx="9144000" cy="1203587"/>
          </a:xfrm>
        </p:spPr>
        <p:txBody>
          <a:bodyPr>
            <a:normAutofit/>
          </a:bodyPr>
          <a:lstStyle/>
          <a:p>
            <a:r>
              <a:rPr lang="en-US" sz="4800" dirty="0"/>
              <a:t>Overview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D1C24-2FC5-B68F-F91D-1DBFE84FB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46049"/>
            <a:ext cx="9144000" cy="287636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Can a baseball player’s earnings be predicted by their statistics?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Perform an analysis of baseball statistics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 machine learning techniques to trim the dataset and make earnings predictions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Evaluate performance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20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6888-93D7-7ABE-A09E-94771B3D4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10"/>
            <a:ext cx="9144000" cy="1012106"/>
          </a:xfrm>
        </p:spPr>
        <p:txBody>
          <a:bodyPr>
            <a:normAutofit/>
          </a:bodyPr>
          <a:lstStyle/>
          <a:p>
            <a:r>
              <a:rPr lang="en-US" sz="4800" dirty="0"/>
              <a:t>K-Fold Cross-Validation </a:t>
            </a:r>
            <a:endParaRPr lang="en-US" sz="60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924659E-247A-2A24-AA25-B29F10981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6102986"/>
            <a:ext cx="9144001" cy="559103"/>
          </a:xfrm>
        </p:spPr>
        <p:txBody>
          <a:bodyPr/>
          <a:lstStyle/>
          <a:p>
            <a:r>
              <a:rPr lang="en-US" dirty="0"/>
              <a:t>Scaled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659659-A21D-B804-6D0E-93B3B2687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8" y="1502851"/>
            <a:ext cx="86391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27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6888-93D7-7ABE-A09E-94771B3D4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10"/>
            <a:ext cx="9144000" cy="1012106"/>
          </a:xfrm>
        </p:spPr>
        <p:txBody>
          <a:bodyPr>
            <a:normAutofit/>
          </a:bodyPr>
          <a:lstStyle/>
          <a:p>
            <a:r>
              <a:rPr lang="en-US" sz="4800" dirty="0"/>
              <a:t>K-Fold Cross-Validation </a:t>
            </a:r>
            <a:endParaRPr lang="en-US" sz="60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924659E-247A-2A24-AA25-B29F10981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6102986"/>
            <a:ext cx="9144001" cy="559103"/>
          </a:xfrm>
        </p:spPr>
        <p:txBody>
          <a:bodyPr/>
          <a:lstStyle/>
          <a:p>
            <a:r>
              <a:rPr lang="en-US" dirty="0"/>
              <a:t>Scaled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43625-D23F-5428-9A24-223EF797D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8" y="1702876"/>
            <a:ext cx="86963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46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6888-93D7-7ABE-A09E-94771B3D4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10"/>
            <a:ext cx="9144000" cy="1012106"/>
          </a:xfrm>
        </p:spPr>
        <p:txBody>
          <a:bodyPr>
            <a:normAutofit/>
          </a:bodyPr>
          <a:lstStyle/>
          <a:p>
            <a:r>
              <a:rPr lang="en-US" sz="4800" dirty="0"/>
              <a:t>Complete Results</a:t>
            </a:r>
            <a:endParaRPr lang="en-US" sz="6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627358-E064-CCF5-8273-03586F950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663" y="1385415"/>
            <a:ext cx="5985939" cy="509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07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6888-93D7-7ABE-A09E-94771B3D4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9524"/>
            <a:ext cx="9144000" cy="1012106"/>
          </a:xfrm>
        </p:spPr>
        <p:txBody>
          <a:bodyPr>
            <a:normAutofit/>
          </a:bodyPr>
          <a:lstStyle/>
          <a:p>
            <a:r>
              <a:rPr lang="en-US" sz="4800" dirty="0"/>
              <a:t>Final Analysis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D1C24-2FC5-B68F-F91D-1DBFE84FB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56000"/>
            <a:ext cx="9144000" cy="29460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Hardest part was formulating a problem that worked with the data structure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preprocessing is indeed the most time-consuming part of the process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cumulative nature of the data worked well for predicting the outcome variable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High stats ~ high # years ~ multiple contracts ~ high earnings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6888-93D7-7ABE-A09E-94771B3D4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8581"/>
            <a:ext cx="9144000" cy="1203587"/>
          </a:xfrm>
        </p:spPr>
        <p:txBody>
          <a:bodyPr>
            <a:normAutofit/>
          </a:bodyPr>
          <a:lstStyle/>
          <a:p>
            <a:r>
              <a:rPr lang="en-US" sz="4800" dirty="0"/>
              <a:t>Research</a:t>
            </a:r>
            <a:r>
              <a:rPr lang="en-US" sz="6000" dirty="0"/>
              <a:t> </a:t>
            </a:r>
            <a:r>
              <a:rPr lang="en-US" sz="4800" dirty="0"/>
              <a:t>Notes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D1C24-2FC5-B68F-F91D-1DBFE84FB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46049"/>
            <a:ext cx="9144000" cy="287636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Target variable is earnings, features are all other statistics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Players will be assigned a single position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Team affiliation will not be considered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Inflation factor = (2016 salaries total / year[i] salaries total)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Scoring: R^2 &amp; MAE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75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6888-93D7-7ABE-A09E-94771B3D4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8581"/>
            <a:ext cx="9144000" cy="1203587"/>
          </a:xfrm>
        </p:spPr>
        <p:txBody>
          <a:bodyPr>
            <a:normAutofit/>
          </a:bodyPr>
          <a:lstStyle/>
          <a:p>
            <a:r>
              <a:rPr lang="en-US" sz="4800" dirty="0"/>
              <a:t>Process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D1C24-2FC5-B68F-F91D-1DBFE84FB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46049"/>
            <a:ext cx="9144000" cy="287636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Obtain data – seanlahman.com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cleaning &amp; preparation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EDA visualization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Feature importance &amp; selection using ML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ML modeling &amp; evaluation</a:t>
            </a:r>
          </a:p>
        </p:txBody>
      </p:sp>
    </p:spTree>
    <p:extLst>
      <p:ext uri="{BB962C8B-B14F-4D97-AF65-F5344CB8AC3E}">
        <p14:creationId xmlns:p14="http://schemas.microsoft.com/office/powerpoint/2010/main" val="3758565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6888-93D7-7ABE-A09E-94771B3D4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8581"/>
            <a:ext cx="9144000" cy="1203587"/>
          </a:xfrm>
        </p:spPr>
        <p:txBody>
          <a:bodyPr>
            <a:normAutofit/>
          </a:bodyPr>
          <a:lstStyle/>
          <a:p>
            <a:r>
              <a:rPr lang="en-US" sz="4800" dirty="0"/>
              <a:t>Finalized</a:t>
            </a:r>
            <a:r>
              <a:rPr lang="en-US" sz="6000" dirty="0"/>
              <a:t> </a:t>
            </a:r>
            <a:r>
              <a:rPr lang="en-US" sz="4800" dirty="0"/>
              <a:t>Dataset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D1C24-2FC5-B68F-F91D-1DBFE84FB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46049"/>
            <a:ext cx="9144000" cy="120358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One row per player, values combined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Went from 140k rows to 2498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8E0A0A-46A9-7DF8-30A8-3B44093CF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334" y="3233476"/>
            <a:ext cx="9850466" cy="228656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14FBD07-0FDF-144B-758A-01684F24187B}"/>
              </a:ext>
            </a:extLst>
          </p:cNvPr>
          <p:cNvSpPr txBox="1">
            <a:spLocks/>
          </p:cNvSpPr>
          <p:nvPr/>
        </p:nvSpPr>
        <p:spPr>
          <a:xfrm>
            <a:off x="1524000" y="5779214"/>
            <a:ext cx="9144000" cy="596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26 columns remain</a:t>
            </a:r>
          </a:p>
        </p:txBody>
      </p:sp>
    </p:spTree>
    <p:extLst>
      <p:ext uri="{BB962C8B-B14F-4D97-AF65-F5344CB8AC3E}">
        <p14:creationId xmlns:p14="http://schemas.microsoft.com/office/powerpoint/2010/main" val="151197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6888-93D7-7ABE-A09E-94771B3D4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8581"/>
            <a:ext cx="9144000" cy="1203587"/>
          </a:xfrm>
        </p:spPr>
        <p:txBody>
          <a:bodyPr>
            <a:normAutofit/>
          </a:bodyPr>
          <a:lstStyle/>
          <a:p>
            <a:r>
              <a:rPr lang="en-US" sz="4800" dirty="0"/>
              <a:t>Finalized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D1C24-2FC5-B68F-F91D-1DBFE84FB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40153"/>
            <a:ext cx="4776132" cy="151567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No missing 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E4C64A-E0AA-0A6B-8933-A975B44AA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46049"/>
            <a:ext cx="2768469" cy="374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185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6888-93D7-7ABE-A09E-94771B3D4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855" y="1026420"/>
            <a:ext cx="3693952" cy="908807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EDA/</a:t>
            </a:r>
            <a:br>
              <a:rPr lang="en-US" sz="4400" dirty="0"/>
            </a:br>
            <a:r>
              <a:rPr lang="en-US" sz="4400" dirty="0"/>
              <a:t>Visualization</a:t>
            </a:r>
          </a:p>
        </p:txBody>
      </p: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2986C3EC-1609-4789-5B83-D505AC047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807" y="176770"/>
            <a:ext cx="7086838" cy="650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70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6888-93D7-7ABE-A09E-94771B3D4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855" y="1026420"/>
            <a:ext cx="3693952" cy="908807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EDA/</a:t>
            </a:r>
            <a:br>
              <a:rPr lang="en-US" sz="4400" dirty="0"/>
            </a:br>
            <a:r>
              <a:rPr lang="en-US" sz="4400" dirty="0"/>
              <a:t>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FB8E8-3386-503C-1701-E4935CD02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743" y="348583"/>
            <a:ext cx="7006285" cy="616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22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6888-93D7-7ABE-A09E-94771B3D4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455" y="473568"/>
            <a:ext cx="4902433" cy="908807"/>
          </a:xfrm>
        </p:spPr>
        <p:txBody>
          <a:bodyPr>
            <a:normAutofit/>
          </a:bodyPr>
          <a:lstStyle/>
          <a:p>
            <a:r>
              <a:rPr lang="en-US" sz="4800" dirty="0"/>
              <a:t>Feature</a:t>
            </a:r>
            <a:r>
              <a:rPr lang="en-US" sz="4400" dirty="0"/>
              <a:t> Selection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C5178D1-EFF8-B00A-A098-1AB2B3747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984" y="1773739"/>
            <a:ext cx="6375808" cy="461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0566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349</TotalTime>
  <Words>340</Words>
  <Application>Microsoft Office PowerPoint</Application>
  <PresentationFormat>Widescreen</PresentationFormat>
  <Paragraphs>81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Schoolbook</vt:lpstr>
      <vt:lpstr>Verdana</vt:lpstr>
      <vt:lpstr>Wingdings 2</vt:lpstr>
      <vt:lpstr>View</vt:lpstr>
      <vt:lpstr>Statistical Analysis and Earnings Predictions of Major League Baseball players</vt:lpstr>
      <vt:lpstr>Overview</vt:lpstr>
      <vt:lpstr>Research Notes</vt:lpstr>
      <vt:lpstr>Process</vt:lpstr>
      <vt:lpstr>Finalized Dataset</vt:lpstr>
      <vt:lpstr>Finalized Dataset</vt:lpstr>
      <vt:lpstr>EDA/ Visualization</vt:lpstr>
      <vt:lpstr>EDA/ Visualization</vt:lpstr>
      <vt:lpstr>Feature Selection</vt:lpstr>
      <vt:lpstr>Feature Selection</vt:lpstr>
      <vt:lpstr>Machine Learning </vt:lpstr>
      <vt:lpstr>Simple Linear Regression</vt:lpstr>
      <vt:lpstr>Multiple Linear Regression</vt:lpstr>
      <vt:lpstr>KNN Regressor</vt:lpstr>
      <vt:lpstr>KNN Regressor – neighbor analysis</vt:lpstr>
      <vt:lpstr>KNN Regressor</vt:lpstr>
      <vt:lpstr>K-Fold Cross-Validation </vt:lpstr>
      <vt:lpstr>K-Fold Cross-Validation </vt:lpstr>
      <vt:lpstr>K-Fold Cross-Validation </vt:lpstr>
      <vt:lpstr>K-Fold Cross-Validation </vt:lpstr>
      <vt:lpstr>K-Fold Cross-Validation </vt:lpstr>
      <vt:lpstr>Complete Results</vt:lpstr>
      <vt:lpstr>Final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 and prediction of Major League Baseball earnings</dc:title>
  <dc:creator>Brian Gordon</dc:creator>
  <cp:lastModifiedBy>Brian Gordon</cp:lastModifiedBy>
  <cp:revision>6</cp:revision>
  <dcterms:created xsi:type="dcterms:W3CDTF">2023-03-03T19:51:57Z</dcterms:created>
  <dcterms:modified xsi:type="dcterms:W3CDTF">2023-03-05T23:52:35Z</dcterms:modified>
</cp:coreProperties>
</file>