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 (10-Q?)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175614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343667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</a:t>
            </a:r>
            <a:r>
              <a:rPr lang="en-US" sz="2200" b="1"/>
              <a:t>be negative</a:t>
            </a:r>
            <a:endParaRPr lang="en-US" sz="2200" b="1" dirty="0"/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/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6038663" y="908030"/>
            <a:ext cx="2770173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Quality (right label?)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73706"/>
            <a:ext cx="0" cy="1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/>
          <p:nvPr/>
        </p:nvCxnSpPr>
        <p:spPr>
          <a:xfrm>
            <a:off x="4082619" y="1100451"/>
            <a:ext cx="167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668979" y="1209338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4" y="551175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6112478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</a:t>
            </a:r>
            <a:r>
              <a:rPr lang="en-US" altLang="zh-CN" sz="1400" dirty="0">
                <a:highlight>
                  <a:srgbClr val="FF0000"/>
                </a:highlight>
              </a:rPr>
              <a:t>341</a:t>
            </a:r>
            <a:endParaRPr lang="en-US" sz="1400" dirty="0">
              <a:highlight>
                <a:srgbClr val="FF0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08173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Merging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3963880" y="6487946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58143" y="242783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739735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94310" y="1753231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010482" y="3121718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66" y="4808314"/>
            <a:ext cx="4883854" cy="691101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4020606" y="3754192"/>
            <a:ext cx="5346314" cy="103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110,130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58D278-4A0F-4631-B9C1-6F28B176406D}"/>
              </a:ext>
            </a:extLst>
          </p:cNvPr>
          <p:cNvGrpSpPr/>
          <p:nvPr/>
        </p:nvGrpSpPr>
        <p:grpSpPr>
          <a:xfrm>
            <a:off x="3663890" y="1843611"/>
            <a:ext cx="6367877" cy="1849500"/>
            <a:chOff x="3663890" y="1843611"/>
            <a:chExt cx="6367877" cy="23910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9C5AB7-18ED-4A96-B59C-1B3EDAF4E147}"/>
                </a:ext>
              </a:extLst>
            </p:cNvPr>
            <p:cNvCxnSpPr>
              <a:cxnSpLocks/>
            </p:cNvCxnSpPr>
            <p:nvPr/>
          </p:nvCxnSpPr>
          <p:spPr>
            <a:xfrm>
              <a:off x="3663890" y="3429000"/>
              <a:ext cx="0" cy="4150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7E479A-F10B-4B35-BDC8-0E0B0CE95F96}"/>
                </a:ext>
              </a:extLst>
            </p:cNvPr>
            <p:cNvCxnSpPr/>
            <p:nvPr/>
          </p:nvCxnSpPr>
          <p:spPr>
            <a:xfrm>
              <a:off x="3663890" y="3852909"/>
              <a:ext cx="636787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7B885A-D2AB-4681-9D29-8B15A6CE59C2}"/>
                </a:ext>
              </a:extLst>
            </p:cNvPr>
            <p:cNvCxnSpPr/>
            <p:nvPr/>
          </p:nvCxnSpPr>
          <p:spPr>
            <a:xfrm>
              <a:off x="9987379" y="1843611"/>
              <a:ext cx="0" cy="20004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FF1410-2AFF-4EE0-A3AF-77A7CD68DEE3}"/>
                </a:ext>
              </a:extLst>
            </p:cNvPr>
            <p:cNvCxnSpPr/>
            <p:nvPr/>
          </p:nvCxnSpPr>
          <p:spPr>
            <a:xfrm>
              <a:off x="6693763" y="3852909"/>
              <a:ext cx="0" cy="3817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54" y="5574106"/>
            <a:ext cx="4837066" cy="1292664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4017648" y="5202257"/>
            <a:ext cx="2898414" cy="103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Replication of Huang et al., 2014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(3) </a:t>
            </a:r>
            <a:r>
              <a:rPr lang="en-US" sz="1400" dirty="0" err="1"/>
              <a:t>replicatable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(4) and (5) not </a:t>
            </a:r>
            <a:r>
              <a:rPr lang="en-US" sz="1400" dirty="0" err="1"/>
              <a:t>replicatable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DE2CC-92F2-40B0-99F5-7B9648EE0415}"/>
              </a:ext>
            </a:extLst>
          </p:cNvPr>
          <p:cNvCxnSpPr/>
          <p:nvPr/>
        </p:nvCxnSpPr>
        <p:spPr>
          <a:xfrm>
            <a:off x="5468645" y="4808314"/>
            <a:ext cx="0" cy="3455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578073-1093-4CEA-9E9E-0A9343811DC2}"/>
              </a:ext>
            </a:extLst>
          </p:cNvPr>
          <p:cNvGrpSpPr/>
          <p:nvPr/>
        </p:nvGrpSpPr>
        <p:grpSpPr>
          <a:xfrm>
            <a:off x="6800295" y="5072518"/>
            <a:ext cx="502471" cy="1296139"/>
            <a:chOff x="6800295" y="5072518"/>
            <a:chExt cx="502471" cy="129613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B75A48A-34BF-4285-A0D1-530D8DBCE49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295" y="5681708"/>
              <a:ext cx="2396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12011-9AD5-4F17-94D5-142759AE6EE8}"/>
                </a:ext>
              </a:extLst>
            </p:cNvPr>
            <p:cNvCxnSpPr>
              <a:cxnSpLocks/>
            </p:cNvCxnSpPr>
            <p:nvPr/>
          </p:nvCxnSpPr>
          <p:spPr>
            <a:xfrm>
              <a:off x="7039992" y="5072518"/>
              <a:ext cx="0" cy="12961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03E9B0-83A4-4098-862C-11BE424DE6B7}"/>
                </a:ext>
              </a:extLst>
            </p:cNvPr>
            <p:cNvCxnSpPr/>
            <p:nvPr/>
          </p:nvCxnSpPr>
          <p:spPr>
            <a:xfrm>
              <a:off x="7039992" y="5078027"/>
              <a:ext cx="26277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768CB1-BCDC-48F1-8446-DE7D90DBE464}"/>
                </a:ext>
              </a:extLst>
            </p:cNvPr>
            <p:cNvCxnSpPr/>
            <p:nvPr/>
          </p:nvCxnSpPr>
          <p:spPr>
            <a:xfrm>
              <a:off x="7039992" y="6368657"/>
              <a:ext cx="26277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6A46CC-952D-4F54-9CF5-E8630A0E9F9A}"/>
                </a:ext>
              </a:extLst>
            </p:cNvPr>
            <p:cNvCxnSpPr/>
            <p:nvPr/>
          </p:nvCxnSpPr>
          <p:spPr>
            <a:xfrm>
              <a:off x="7039992" y="5681708"/>
              <a:ext cx="26277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90319" y="2790393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110,109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1835726"/>
            <a:ext cx="4709644" cy="269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190,546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432873" y="3717005"/>
            <a:ext cx="1076120" cy="277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0" y="5853566"/>
            <a:ext cx="6904318" cy="853514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CEFB5137-87DD-4E93-B9BE-061F8C607CA3}"/>
              </a:ext>
            </a:extLst>
          </p:cNvPr>
          <p:cNvSpPr txBox="1">
            <a:spLocks/>
          </p:cNvSpPr>
          <p:nvPr/>
        </p:nvSpPr>
        <p:spPr>
          <a:xfrm>
            <a:off x="6673566" y="4367321"/>
            <a:ext cx="5380914" cy="1161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CRSP_COMP_EDGAR_IBES_SEG_inner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24,282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17,556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HT1 </a:t>
            </a:r>
            <a:r>
              <a:rPr 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Replicatable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(T4), but ABTONE main results in my paper not significant (T5)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F4D-C90B-4A89-A8C3-64F405E2864E}"/>
              </a:ext>
            </a:extLst>
          </p:cNvPr>
          <p:cNvGrpSpPr/>
          <p:nvPr/>
        </p:nvGrpSpPr>
        <p:grpSpPr>
          <a:xfrm>
            <a:off x="3663890" y="1870151"/>
            <a:ext cx="6403388" cy="2462152"/>
            <a:chOff x="3663890" y="1870151"/>
            <a:chExt cx="6403388" cy="24621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099D4F-6C30-4491-B8EB-FAE3A0228A18}"/>
                </a:ext>
              </a:extLst>
            </p:cNvPr>
            <p:cNvCxnSpPr/>
            <p:nvPr/>
          </p:nvCxnSpPr>
          <p:spPr>
            <a:xfrm>
              <a:off x="3663890" y="3583827"/>
              <a:ext cx="0" cy="4022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C54882-99DB-4DB8-B3DA-272139E184B7}"/>
                </a:ext>
              </a:extLst>
            </p:cNvPr>
            <p:cNvCxnSpPr/>
            <p:nvPr/>
          </p:nvCxnSpPr>
          <p:spPr>
            <a:xfrm>
              <a:off x="3663890" y="3994951"/>
              <a:ext cx="64033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94F667-04D9-453C-B591-8AB469179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278" y="1870151"/>
              <a:ext cx="0" cy="21378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CDEDDC-2973-47BE-8D87-3EE95E3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4199138" y="3986074"/>
              <a:ext cx="0" cy="3462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48EF6-F5DF-4F61-A253-409557EFB039}"/>
                </a:ext>
              </a:extLst>
            </p:cNvPr>
            <p:cNvCxnSpPr>
              <a:cxnSpLocks/>
            </p:cNvCxnSpPr>
            <p:nvPr/>
          </p:nvCxnSpPr>
          <p:spPr>
            <a:xfrm>
              <a:off x="9439488" y="3994951"/>
              <a:ext cx="0" cy="337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1390319" y="4343129"/>
            <a:ext cx="5108131" cy="135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CRSP_COMP_EDGAR_IBES_SEG_left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110,128 </a:t>
            </a:r>
          </a:p>
          <a:p>
            <a:pPr algn="l"/>
            <a:r>
              <a:rPr lang="en-US" sz="1400" dirty="0"/>
              <a:t>         (number of segment set to 1 if missing)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3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583857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 (</a:t>
            </a:r>
            <a:r>
              <a:rPr lang="en-US" sz="2000" b="1" dirty="0">
                <a:highlight>
                  <a:srgbClr val="FF0000"/>
                </a:highlight>
              </a:rPr>
              <a:t>WIP!!!</a:t>
            </a:r>
            <a:r>
              <a:rPr lang="en-US" sz="2000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2611C16-BC35-445B-B65A-89F53F322CB1}"/>
              </a:ext>
            </a:extLst>
          </p:cNvPr>
          <p:cNvSpPr txBox="1">
            <a:spLocks/>
          </p:cNvSpPr>
          <p:nvPr/>
        </p:nvSpPr>
        <p:spPr>
          <a:xfrm>
            <a:off x="8055956" y="2468683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1175</Words>
  <Application>Microsoft Office PowerPoint</Application>
  <PresentationFormat>Widescreen</PresentationFormat>
  <Paragraphs>133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147</cp:revision>
  <dcterms:created xsi:type="dcterms:W3CDTF">2020-03-30T09:10:47Z</dcterms:created>
  <dcterms:modified xsi:type="dcterms:W3CDTF">2020-04-24T00:23:26Z</dcterms:modified>
</cp:coreProperties>
</file>