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 (10-Q?)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175614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343667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</a:t>
            </a:r>
            <a:r>
              <a:rPr lang="en-US" sz="2200" b="1"/>
              <a:t>be negative</a:t>
            </a:r>
            <a:endParaRPr lang="en-US" sz="2200" b="1" dirty="0"/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  <a:p>
            <a:r>
              <a:rPr lang="en-US" sz="1800" dirty="0"/>
              <a:t>ABTONE – Huang et al. 2014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6038663" y="908030"/>
            <a:ext cx="2770173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Quality (right label?)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73706"/>
            <a:ext cx="0" cy="1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/>
          <p:nvPr/>
        </p:nvCxnSpPr>
        <p:spPr>
          <a:xfrm>
            <a:off x="4082619" y="1100451"/>
            <a:ext cx="1677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668979" y="1209338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1,321,336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1,320,825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4" y="551175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750,795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6112478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303,284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FF0000"/>
                </a:highlight>
              </a:rPr>
              <a:t>190,547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08173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Merging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3963880" y="6487946"/>
            <a:ext cx="8340569" cy="30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 and book equity, 10-Q words less than 1% quantile etc., see code.</a:t>
            </a:r>
          </a:p>
        </p:txBody>
      </p: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48215"/>
            <a:ext cx="4547951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54376" y="5541028"/>
            <a:ext cx="4310200" cy="14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90319" y="2790393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110,111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476289" y="1843611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667084"/>
            <a:ext cx="3541080" cy="99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190,547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045076" y="3584665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42304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13" y="5956358"/>
            <a:ext cx="6904318" cy="853514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4139697" y="4305103"/>
            <a:ext cx="5457059" cy="103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110,130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58D278-4A0F-4631-B9C1-6F28B176406D}"/>
              </a:ext>
            </a:extLst>
          </p:cNvPr>
          <p:cNvGrpSpPr/>
          <p:nvPr/>
        </p:nvGrpSpPr>
        <p:grpSpPr>
          <a:xfrm>
            <a:off x="3663890" y="1843611"/>
            <a:ext cx="6367877" cy="2391038"/>
            <a:chOff x="3663890" y="1843611"/>
            <a:chExt cx="6367877" cy="23910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9C5AB7-18ED-4A96-B59C-1B3EDAF4E147}"/>
                </a:ext>
              </a:extLst>
            </p:cNvPr>
            <p:cNvCxnSpPr>
              <a:cxnSpLocks/>
            </p:cNvCxnSpPr>
            <p:nvPr/>
          </p:nvCxnSpPr>
          <p:spPr>
            <a:xfrm>
              <a:off x="3663890" y="3429000"/>
              <a:ext cx="0" cy="4150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7E479A-F10B-4B35-BDC8-0E0B0CE95F96}"/>
                </a:ext>
              </a:extLst>
            </p:cNvPr>
            <p:cNvCxnSpPr/>
            <p:nvPr/>
          </p:nvCxnSpPr>
          <p:spPr>
            <a:xfrm>
              <a:off x="3663890" y="3852909"/>
              <a:ext cx="636787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7B885A-D2AB-4681-9D29-8B15A6CE59C2}"/>
                </a:ext>
              </a:extLst>
            </p:cNvPr>
            <p:cNvCxnSpPr/>
            <p:nvPr/>
          </p:nvCxnSpPr>
          <p:spPr>
            <a:xfrm>
              <a:off x="9987379" y="1843611"/>
              <a:ext cx="0" cy="20004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FF1410-2AFF-4EE0-A3AF-77A7CD68DEE3}"/>
                </a:ext>
              </a:extLst>
            </p:cNvPr>
            <p:cNvCxnSpPr/>
            <p:nvPr/>
          </p:nvCxnSpPr>
          <p:spPr>
            <a:xfrm>
              <a:off x="6693763" y="3852909"/>
              <a:ext cx="0" cy="3817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48215"/>
            <a:ext cx="4547951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54376" y="5541028"/>
            <a:ext cx="4310200" cy="14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90319" y="2790393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110,109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1835726"/>
            <a:ext cx="4709644" cy="269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667084"/>
            <a:ext cx="3541080" cy="99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190,546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432873" y="3717005"/>
            <a:ext cx="1076120" cy="277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42304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70" y="5853566"/>
            <a:ext cx="6904318" cy="853514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CEFB5137-87DD-4E93-B9BE-061F8C607CA3}"/>
              </a:ext>
            </a:extLst>
          </p:cNvPr>
          <p:cNvSpPr txBox="1">
            <a:spLocks/>
          </p:cNvSpPr>
          <p:nvPr/>
        </p:nvSpPr>
        <p:spPr>
          <a:xfrm>
            <a:off x="6673566" y="4367321"/>
            <a:ext cx="5380914" cy="1161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CRSP_COMP_EDGAR_IBES_SEG_inner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24,282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17,556</a:t>
            </a:r>
          </a:p>
          <a:p>
            <a:pPr algn="l"/>
            <a:r>
              <a:rPr 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Replicatable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(T4), but ABTONE main results not significant (T5)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F4D-C90B-4A89-A8C3-64F405E2864E}"/>
              </a:ext>
            </a:extLst>
          </p:cNvPr>
          <p:cNvGrpSpPr/>
          <p:nvPr/>
        </p:nvGrpSpPr>
        <p:grpSpPr>
          <a:xfrm>
            <a:off x="3663890" y="1870151"/>
            <a:ext cx="6403388" cy="2462152"/>
            <a:chOff x="3663890" y="1870151"/>
            <a:chExt cx="6403388" cy="24621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099D4F-6C30-4491-B8EB-FAE3A0228A18}"/>
                </a:ext>
              </a:extLst>
            </p:cNvPr>
            <p:cNvCxnSpPr/>
            <p:nvPr/>
          </p:nvCxnSpPr>
          <p:spPr>
            <a:xfrm>
              <a:off x="3663890" y="3583827"/>
              <a:ext cx="0" cy="4022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C54882-99DB-4DB8-B3DA-272139E184B7}"/>
                </a:ext>
              </a:extLst>
            </p:cNvPr>
            <p:cNvCxnSpPr/>
            <p:nvPr/>
          </p:nvCxnSpPr>
          <p:spPr>
            <a:xfrm>
              <a:off x="3663890" y="3994951"/>
              <a:ext cx="64033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94F667-04D9-453C-B591-8AB469179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278" y="1870151"/>
              <a:ext cx="0" cy="21378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CDEDDC-2973-47BE-8D87-3EE95E308B66}"/>
                </a:ext>
              </a:extLst>
            </p:cNvPr>
            <p:cNvCxnSpPr>
              <a:cxnSpLocks/>
            </p:cNvCxnSpPr>
            <p:nvPr/>
          </p:nvCxnSpPr>
          <p:spPr>
            <a:xfrm>
              <a:off x="4199138" y="3986074"/>
              <a:ext cx="0" cy="3462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48EF6-F5DF-4F61-A253-409557EFB039}"/>
                </a:ext>
              </a:extLst>
            </p:cNvPr>
            <p:cNvCxnSpPr>
              <a:cxnSpLocks/>
            </p:cNvCxnSpPr>
            <p:nvPr/>
          </p:nvCxnSpPr>
          <p:spPr>
            <a:xfrm>
              <a:off x="9439488" y="3994951"/>
              <a:ext cx="0" cy="337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1390319" y="4343129"/>
            <a:ext cx="5108131" cy="1351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CRSP_COMP_EDGAR_IBES_SEG_left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110,128 </a:t>
            </a:r>
          </a:p>
          <a:p>
            <a:pPr algn="l"/>
            <a:r>
              <a:rPr lang="en-US" sz="1400" dirty="0"/>
              <a:t>         (number of segment set to 1 if missing)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91,660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83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583857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 (</a:t>
            </a:r>
            <a:r>
              <a:rPr lang="en-US" sz="2000" b="1" dirty="0">
                <a:highlight>
                  <a:srgbClr val="FF0000"/>
                </a:highlight>
              </a:rPr>
              <a:t>WIP!!!</a:t>
            </a:r>
            <a:r>
              <a:rPr lang="en-US" sz="2000" b="1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2611C16-BC35-445B-B65A-89F53F322CB1}"/>
              </a:ext>
            </a:extLst>
          </p:cNvPr>
          <p:cNvSpPr txBox="1">
            <a:spLocks/>
          </p:cNvSpPr>
          <p:nvPr/>
        </p:nvSpPr>
        <p:spPr>
          <a:xfrm>
            <a:off x="8055956" y="2468683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1151</Words>
  <Application>Microsoft Office PowerPoint</Application>
  <PresentationFormat>Widescreen</PresentationFormat>
  <Paragraphs>130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133</cp:revision>
  <dcterms:created xsi:type="dcterms:W3CDTF">2020-03-30T09:10:47Z</dcterms:created>
  <dcterms:modified xsi:type="dcterms:W3CDTF">2020-04-20T23:51:57Z</dcterms:modified>
</cp:coreProperties>
</file>