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49224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8" y="4289347"/>
            <a:ext cx="4846504" cy="158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firm-day that has reported 8-K to its first precedent (or same) news firm-day: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screening***: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93548"/>
            <a:ext cx="0" cy="56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62886"/>
            <a:ext cx="0" cy="86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15624" y="1198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668228" y="1214904"/>
            <a:ext cx="6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8-K-1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405718" y="1227668"/>
            <a:ext cx="6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8-K-2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201011" y="1546854"/>
            <a:ext cx="0" cy="10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309034" y="1178196"/>
            <a:ext cx="174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News-3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8-K-3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899681" y="813150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3020109" y="1593548"/>
            <a:ext cx="9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TLAG-1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cxnSpLocks/>
          </p:cNvCxnSpPr>
          <p:nvPr/>
        </p:nvCxnSpPr>
        <p:spPr>
          <a:xfrm flipH="1" flipV="1">
            <a:off x="2762054" y="1778214"/>
            <a:ext cx="306936" cy="1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>
            <a:cxnSpLocks/>
          </p:cNvCxnSpPr>
          <p:nvPr/>
        </p:nvCxnSpPr>
        <p:spPr>
          <a:xfrm>
            <a:off x="3821723" y="1778214"/>
            <a:ext cx="2412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AC114B-D443-4764-AA79-72A63EF277E3}"/>
              </a:ext>
            </a:extLst>
          </p:cNvPr>
          <p:cNvSpPr/>
          <p:nvPr/>
        </p:nvSpPr>
        <p:spPr>
          <a:xfrm>
            <a:off x="6262991" y="1170978"/>
            <a:ext cx="174145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1C845-A0A6-4B78-9690-960EADE06B5E}"/>
              </a:ext>
            </a:extLst>
          </p:cNvPr>
          <p:cNvSpPr txBox="1"/>
          <p:nvPr/>
        </p:nvSpPr>
        <p:spPr>
          <a:xfrm>
            <a:off x="6680343" y="845572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Match-2</a:t>
            </a:r>
          </a:p>
        </p:txBody>
      </p: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10163</TotalTime>
  <Words>1189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296</cp:revision>
  <dcterms:created xsi:type="dcterms:W3CDTF">2020-03-30T09:10:47Z</dcterms:created>
  <dcterms:modified xsi:type="dcterms:W3CDTF">2020-05-18T15:30:46Z</dcterms:modified>
</cp:coreProperties>
</file>