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Doc_measure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  <a:p>
            <a:r>
              <a:rPr lang="en-US" sz="1800" dirty="0">
                <a:highlight>
                  <a:srgbClr val="00FFFF"/>
                </a:highlight>
              </a:rPr>
              <a:t>ABTONE – Huang et al. 2014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4249823" y="569389"/>
            <a:ext cx="1423760" cy="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5095782" y="949224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1,142,561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</a:t>
            </a:r>
            <a:r>
              <a:rPr lang="en-US" altLang="zh-CN" sz="1400" dirty="0">
                <a:highlight>
                  <a:srgbClr val="808000"/>
                </a:highlight>
              </a:rPr>
              <a:t>341</a:t>
            </a:r>
            <a:endParaRPr lang="en-US" sz="14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</a:t>
            </a:r>
            <a:r>
              <a:rPr lang="en-US" altLang="zh-CN" sz="1400" dirty="0">
                <a:highlight>
                  <a:srgbClr val="FFFF00"/>
                </a:highlight>
              </a:rPr>
              <a:t>095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341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9" y="4085578"/>
            <a:ext cx="2902662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06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6" name="Flowchart: Manual Input 35">
            <a:extLst>
              <a:ext uri="{FF2B5EF4-FFF2-40B4-BE49-F238E27FC236}">
                <a16:creationId xmlns:a16="http://schemas.microsoft.com/office/drawing/2014/main" id="{DCD2E0B9-350E-4CA6-B325-1C096AA13ED5}"/>
              </a:ext>
            </a:extLst>
          </p:cNvPr>
          <p:cNvSpPr/>
          <p:nvPr/>
        </p:nvSpPr>
        <p:spPr>
          <a:xfrm>
            <a:off x="6180442" y="2980189"/>
            <a:ext cx="6011558" cy="3887238"/>
          </a:xfrm>
          <a:prstGeom prst="flowChartManualInpu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088355" y="5162508"/>
            <a:ext cx="2902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Doc_measure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1,489,626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8" y="4289347"/>
            <a:ext cx="4846504" cy="158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firm-day that has reported 8-K to its first precedent (or same) news firm-day: </a:t>
            </a:r>
            <a:r>
              <a:rPr lang="en-US" sz="1400" dirty="0">
                <a:highlight>
                  <a:srgbClr val="FFFF00"/>
                </a:highlight>
              </a:rPr>
              <a:t>390,698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screening**: </a:t>
            </a:r>
            <a:r>
              <a:rPr lang="en-US" sz="1400" dirty="0">
                <a:highlight>
                  <a:srgbClr val="FF0000"/>
                </a:highlight>
              </a:rPr>
              <a:t>244,401</a:t>
            </a: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3" y="3622768"/>
            <a:ext cx="1501128" cy="29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– Match*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7588577" y="6661182"/>
            <a:ext cx="4649613" cy="29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matching rule description in next page ** see screening criterion in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Doc_measure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 </a:t>
            </a:r>
            <a:r>
              <a:rPr lang="en-US" sz="1400"/>
              <a:t>8-K ordered </a:t>
            </a:r>
            <a:r>
              <a:rPr lang="en-US" sz="1400" dirty="0"/>
              <a:t>logistics model (TLAG = 1, 2, 3, 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844460" y="5780350"/>
            <a:ext cx="402311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/>
          <p:nvPr/>
        </p:nvCxnSpPr>
        <p:spPr>
          <a:xfrm>
            <a:off x="1545996" y="1649691"/>
            <a:ext cx="650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A44D9-DE0C-4353-A989-BBFC0F9CD759}"/>
              </a:ext>
            </a:extLst>
          </p:cNvPr>
          <p:cNvCxnSpPr>
            <a:cxnSpLocks/>
          </p:cNvCxnSpPr>
          <p:nvPr/>
        </p:nvCxnSpPr>
        <p:spPr>
          <a:xfrm>
            <a:off x="2762054" y="1512277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0E7299-FE7B-4513-B1DE-E55865A86FD4}"/>
              </a:ext>
            </a:extLst>
          </p:cNvPr>
          <p:cNvCxnSpPr>
            <a:cxnSpLocks/>
          </p:cNvCxnSpPr>
          <p:nvPr/>
        </p:nvCxnSpPr>
        <p:spPr>
          <a:xfrm>
            <a:off x="5516252" y="1512277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8D670-BC32-478F-A34A-F342B0665ED9}"/>
              </a:ext>
            </a:extLst>
          </p:cNvPr>
          <p:cNvCxnSpPr/>
          <p:nvPr/>
        </p:nvCxnSpPr>
        <p:spPr>
          <a:xfrm>
            <a:off x="4062953" y="1574276"/>
            <a:ext cx="0" cy="7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F2BB52-BD0E-425C-BE82-62C833A89DDD}"/>
              </a:ext>
            </a:extLst>
          </p:cNvPr>
          <p:cNvSpPr txBox="1"/>
          <p:nvPr/>
        </p:nvSpPr>
        <p:spPr>
          <a:xfrm>
            <a:off x="2432115" y="11860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AF4FD-00FC-4A28-948E-0B54EDFD4118}"/>
              </a:ext>
            </a:extLst>
          </p:cNvPr>
          <p:cNvSpPr txBox="1"/>
          <p:nvPr/>
        </p:nvSpPr>
        <p:spPr>
          <a:xfrm>
            <a:off x="5181600" y="11860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24842-75E3-466F-926C-4718DEFEA4FA}"/>
              </a:ext>
            </a:extLst>
          </p:cNvPr>
          <p:cNvSpPr txBox="1"/>
          <p:nvPr/>
        </p:nvSpPr>
        <p:spPr>
          <a:xfrm>
            <a:off x="3804896" y="1227668"/>
            <a:ext cx="51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13754-51A6-46AA-8FF6-21072F309844}"/>
              </a:ext>
            </a:extLst>
          </p:cNvPr>
          <p:cNvSpPr/>
          <p:nvPr/>
        </p:nvSpPr>
        <p:spPr>
          <a:xfrm>
            <a:off x="2381846" y="1137010"/>
            <a:ext cx="1992588" cy="463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D486E-C97F-40DB-8CC5-7166DA21AA3F}"/>
              </a:ext>
            </a:extLst>
          </p:cNvPr>
          <p:cNvSpPr txBox="1"/>
          <p:nvPr/>
        </p:nvSpPr>
        <p:spPr>
          <a:xfrm>
            <a:off x="4410965" y="1227668"/>
            <a:ext cx="51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D4BB6E-DBBE-47FC-B077-DEDD8DCF03E0}"/>
              </a:ext>
            </a:extLst>
          </p:cNvPr>
          <p:cNvCxnSpPr>
            <a:cxnSpLocks/>
          </p:cNvCxnSpPr>
          <p:nvPr/>
        </p:nvCxnSpPr>
        <p:spPr>
          <a:xfrm>
            <a:off x="7019826" y="1512277"/>
            <a:ext cx="0" cy="13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6CE28-709F-461F-B14D-5FFD03C91A08}"/>
              </a:ext>
            </a:extLst>
          </p:cNvPr>
          <p:cNvSpPr txBox="1"/>
          <p:nvPr/>
        </p:nvSpPr>
        <p:spPr>
          <a:xfrm>
            <a:off x="6685174" y="11858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2AAF3-11F0-4584-B508-1BAFDA352E3F}"/>
              </a:ext>
            </a:extLst>
          </p:cNvPr>
          <p:cNvSpPr txBox="1"/>
          <p:nvPr/>
        </p:nvSpPr>
        <p:spPr>
          <a:xfrm>
            <a:off x="2986817" y="8487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7858522" y="1656910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C2D2B-F6F7-47B2-9087-8BBB2145F7A6}"/>
              </a:ext>
            </a:extLst>
          </p:cNvPr>
          <p:cNvSpPr txBox="1"/>
          <p:nvPr/>
        </p:nvSpPr>
        <p:spPr>
          <a:xfrm>
            <a:off x="3079852" y="1586653"/>
            <a:ext cx="8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TLAG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9220F8-6846-4647-BCCC-44EB0B3E7BA7}"/>
              </a:ext>
            </a:extLst>
          </p:cNvPr>
          <p:cNvCxnSpPr>
            <a:cxnSpLocks/>
          </p:cNvCxnSpPr>
          <p:nvPr/>
        </p:nvCxnSpPr>
        <p:spPr>
          <a:xfrm>
            <a:off x="2762054" y="1626955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C5ADDE-7D97-4B41-B738-4DF0907FD201}"/>
              </a:ext>
            </a:extLst>
          </p:cNvPr>
          <p:cNvCxnSpPr>
            <a:cxnSpLocks/>
          </p:cNvCxnSpPr>
          <p:nvPr/>
        </p:nvCxnSpPr>
        <p:spPr>
          <a:xfrm>
            <a:off x="4062952" y="1649419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A759DF-8EE6-4630-9CEF-F6DC02AC22EE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2762054" y="1764369"/>
            <a:ext cx="317798" cy="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4BAD15-A81A-4F74-808E-2FA8AEAE43E9}"/>
              </a:ext>
            </a:extLst>
          </p:cNvPr>
          <p:cNvCxnSpPr/>
          <p:nvPr/>
        </p:nvCxnSpPr>
        <p:spPr>
          <a:xfrm>
            <a:off x="3727938" y="1786833"/>
            <a:ext cx="33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BB7177-2E2F-4CF3-9422-8EB11129F294}"/>
              </a:ext>
            </a:extLst>
          </p:cNvPr>
          <p:cNvCxnSpPr/>
          <p:nvPr/>
        </p:nvCxnSpPr>
        <p:spPr>
          <a:xfrm>
            <a:off x="4669021" y="1574276"/>
            <a:ext cx="0" cy="7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8428</TotalTime>
  <Words>1182</Words>
  <Application>Microsoft Office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271</cp:revision>
  <dcterms:created xsi:type="dcterms:W3CDTF">2020-03-30T09:10:47Z</dcterms:created>
  <dcterms:modified xsi:type="dcterms:W3CDTF">2020-05-07T23:45:30Z</dcterms:modified>
</cp:coreProperties>
</file>