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9" y="607603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175614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2004315" y="1358233"/>
            <a:ext cx="3175614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343667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9934481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*RET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*NEG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*RET*NEG + controls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uses more sentimental words to attract investors attention to bad news than good news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5"/>
            <a:ext cx="9815742" cy="326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6038666" y="908031"/>
            <a:ext cx="12399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Quality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73706"/>
            <a:ext cx="0" cy="1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/>
          <p:nvPr/>
        </p:nvCxnSpPr>
        <p:spPr>
          <a:xfrm>
            <a:off x="4082619" y="1100451"/>
            <a:ext cx="167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668979" y="1209338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6112478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</a:t>
            </a:r>
            <a:r>
              <a:rPr lang="en-US" sz="1400"/>
              <a:t>*: </a:t>
            </a:r>
            <a:r>
              <a:rPr lang="en-US" sz="1400">
                <a:highlight>
                  <a:srgbClr val="FF0000"/>
                </a:highlight>
              </a:rPr>
              <a:t>189,501</a:t>
            </a:r>
            <a:endParaRPr lang="en-US" sz="1400" dirty="0">
              <a:highlight>
                <a:srgbClr val="FF0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08173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Merging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3963880" y="6487946"/>
            <a:ext cx="8294331" cy="30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asset/book equity, 10-Q words less than 1% quantile etc., see code.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4148805" y="111289"/>
            <a:ext cx="3875644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2611C16-BC35-445B-B65A-89F53F322CB1}"/>
              </a:ext>
            </a:extLst>
          </p:cNvPr>
          <p:cNvSpPr txBox="1">
            <a:spLocks/>
          </p:cNvSpPr>
          <p:nvPr/>
        </p:nvSpPr>
        <p:spPr>
          <a:xfrm>
            <a:off x="8055956" y="2468683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769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52</cp:revision>
  <dcterms:created xsi:type="dcterms:W3CDTF">2020-03-30T09:10:47Z</dcterms:created>
  <dcterms:modified xsi:type="dcterms:W3CDTF">2020-04-10T22:38:45Z</dcterms:modified>
</cp:coreProperties>
</file>