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1,146,058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/>
              <a:t>: </a:t>
            </a:r>
            <a:r>
              <a:rPr lang="en-US" sz="1700">
                <a:highlight>
                  <a:srgbClr val="FFFF00"/>
                </a:highlight>
              </a:rPr>
              <a:t>1,145,653</a:t>
            </a:r>
            <a:endParaRPr lang="en-US" sz="1700" dirty="0">
              <a:highlight>
                <a:srgbClr val="FFFF00"/>
              </a:highligh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336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110,116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336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</a:t>
            </a:r>
            <a:r>
              <a:rPr lang="en-US" sz="1400"/>
              <a:t>: </a:t>
            </a:r>
            <a:r>
              <a:rPr lang="en-US" sz="1400">
                <a:highlight>
                  <a:srgbClr val="FFFF00"/>
                </a:highlight>
              </a:rPr>
              <a:t>110,116</a:t>
            </a:r>
            <a:endParaRPr lang="en-US" sz="1400" dirty="0"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07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10716" y="744829"/>
            <a:ext cx="1992588" cy="1232503"/>
            <a:chOff x="1555876" y="744829"/>
            <a:chExt cx="1992588" cy="1232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555876" y="744829"/>
              <a:ext cx="1992588" cy="1005547"/>
              <a:chOff x="2381846" y="813150"/>
              <a:chExt cx="1992588" cy="100554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413754-51A6-46AA-8FF6-21072F309844}"/>
                  </a:ext>
                </a:extLst>
              </p:cNvPr>
              <p:cNvSpPr/>
              <p:nvPr/>
            </p:nvSpPr>
            <p:spPr>
              <a:xfrm>
                <a:off x="2381846" y="1137010"/>
                <a:ext cx="1992588" cy="4635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99681" y="813150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52121" y="819909"/>
            <a:ext cx="2062315" cy="1157423"/>
            <a:chOff x="4000703" y="801646"/>
            <a:chExt cx="2062315" cy="11574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148618" y="11431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00703" y="1152076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461962" y="801646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35E334-7D3E-4E78-857C-002287910FD6}"/>
                </a:ext>
              </a:extLst>
            </p:cNvPr>
            <p:cNvSpPr/>
            <p:nvPr/>
          </p:nvSpPr>
          <p:spPr>
            <a:xfrm>
              <a:off x="4000703" y="1098744"/>
              <a:ext cx="1992588" cy="463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19036" y="861669"/>
            <a:ext cx="1946497" cy="1115663"/>
            <a:chOff x="3691131" y="861669"/>
            <a:chExt cx="1946497" cy="11156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691131" y="861669"/>
              <a:ext cx="1946497" cy="788022"/>
              <a:chOff x="6262991" y="868888"/>
              <a:chExt cx="1946497" cy="78802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</a:t>
                </a:r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 &amp; </a:t>
                </a:r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114B-D443-4764-AA79-72A63EF277E3}"/>
                  </a:ext>
                </a:extLst>
              </p:cNvPr>
              <p:cNvSpPr/>
              <p:nvPr/>
            </p:nvSpPr>
            <p:spPr>
              <a:xfrm>
                <a:off x="6262991" y="1170978"/>
                <a:ext cx="1900451" cy="3612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49674" y="868888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15625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334</cp:revision>
  <dcterms:created xsi:type="dcterms:W3CDTF">2020-03-30T09:10:47Z</dcterms:created>
  <dcterms:modified xsi:type="dcterms:W3CDTF">2020-09-19T11:22:54Z</dcterms:modified>
</cp:coreProperties>
</file>