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D2707-C33D-43F1-ABE2-2EE35174F6B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DF152-1230-4E4C-AA27-FD686366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AEDC-3D25-4A50-B12B-2A07872C68C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Structure-Dynamic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Pierce</a:t>
            </a:r>
          </a:p>
          <a:p>
            <a:r>
              <a:rPr lang="en-US" dirty="0" smtClean="0"/>
              <a:t>EECS 233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5" y="2967871"/>
            <a:ext cx="3828947" cy="1116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12" y="2185283"/>
            <a:ext cx="3578362" cy="2465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32" y="2681364"/>
            <a:ext cx="3250430" cy="1689462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3973812" y="3326674"/>
            <a:ext cx="423200" cy="3222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7975374" y="3417830"/>
            <a:ext cx="498258" cy="3529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77143" y="5374997"/>
            <a:ext cx="689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data structure that can dynamically shift between separate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851264"/>
              </p:ext>
            </p:extLst>
          </p:nvPr>
        </p:nvGraphicFramePr>
        <p:xfrm>
          <a:off x="838200" y="365125"/>
          <a:ext cx="10515600" cy="60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285424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47360857"/>
                    </a:ext>
                  </a:extLst>
                </a:gridCol>
              </a:tblGrid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Advantages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Disadvantages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80231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</a:t>
                      </a:r>
                      <a:r>
                        <a:rPr lang="en-US" sz="2800" baseline="0" dirty="0" smtClean="0"/>
                        <a:t> for simple prototyping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Slower then each individual data structure (Overhead)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022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Straightforward in design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Can</a:t>
                      </a:r>
                      <a:r>
                        <a:rPr lang="en-US" sz="2800" baseline="0" dirty="0" smtClean="0"/>
                        <a:t> utilize wrong data structure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8054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Quick</a:t>
                      </a:r>
                      <a:r>
                        <a:rPr lang="en-US" sz="2800" baseline="0" dirty="0" smtClean="0"/>
                        <a:t> to implement into a project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programmer</a:t>
                      </a:r>
                      <a:r>
                        <a:rPr lang="en-US" sz="2800" baseline="0" dirty="0" smtClean="0"/>
                        <a:t> control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67725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Fits</a:t>
                      </a:r>
                      <a:r>
                        <a:rPr lang="en-US" sz="2800" baseline="0" dirty="0" smtClean="0"/>
                        <a:t> an object-oriented, abstract design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More</a:t>
                      </a:r>
                      <a:r>
                        <a:rPr lang="en-US" sz="2800" baseline="0" dirty="0" smtClean="0"/>
                        <a:t> complex then individual structures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04323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Extensible/</a:t>
                      </a:r>
                      <a:r>
                        <a:rPr lang="en-US" sz="2800" baseline="0" dirty="0" smtClean="0"/>
                        <a:t>flexible; based on generics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Depends</a:t>
                      </a:r>
                      <a:r>
                        <a:rPr lang="en-US" sz="2800" baseline="0" dirty="0" smtClean="0"/>
                        <a:t> on implementations of Comparable, hash functions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0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Lists-Structure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1" y="1690688"/>
            <a:ext cx="7528697" cy="3913159"/>
          </a:xfrm>
        </p:spPr>
      </p:pic>
    </p:spTree>
    <p:extLst>
      <p:ext uri="{BB962C8B-B14F-4D97-AF65-F5344CB8AC3E}">
        <p14:creationId xmlns:p14="http://schemas.microsoft.com/office/powerpoint/2010/main" val="9602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Lists- Use Case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738073"/>
              </p:ext>
            </p:extLst>
          </p:nvPr>
        </p:nvGraphicFramePr>
        <p:xfrm>
          <a:off x="838200" y="2731316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627427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133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Undesirable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make frequent additions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9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make frequent removals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a specific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number of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r>
                        <a:rPr lang="en-US" baseline="0" dirty="0" smtClean="0"/>
                        <a:t> number of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6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r>
                        <a:rPr lang="en-US" baseline="0" dirty="0" smtClean="0"/>
                        <a:t> data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iteration over the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3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“One dimensional”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 data 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3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-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58" y="2358273"/>
            <a:ext cx="8816683" cy="2570779"/>
          </a:xfrm>
        </p:spPr>
      </p:pic>
    </p:spTree>
    <p:extLst>
      <p:ext uri="{BB962C8B-B14F-4D97-AF65-F5344CB8AC3E}">
        <p14:creationId xmlns:p14="http://schemas.microsoft.com/office/powerpoint/2010/main" val="8111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- 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3930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685195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6159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Undesirable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Indexes/</a:t>
                      </a:r>
                      <a:r>
                        <a:rPr lang="en-US" baseline="0" dirty="0" smtClean="0"/>
                        <a:t>Access to a specific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data 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9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Have/need control</a:t>
                      </a:r>
                      <a:r>
                        <a:rPr lang="en-US" baseline="0" dirty="0" smtClean="0"/>
                        <a:t> over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number of elements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easy iteration over the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remove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7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elements 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add elements</a:t>
                      </a:r>
                      <a:r>
                        <a:rPr lang="en-US" baseline="0" dirty="0" smtClean="0"/>
                        <a:t> in the middle/end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0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-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97" y="1690688"/>
            <a:ext cx="6288405" cy="4332012"/>
          </a:xfrm>
        </p:spPr>
      </p:pic>
    </p:spTree>
    <p:extLst>
      <p:ext uri="{BB962C8B-B14F-4D97-AF65-F5344CB8AC3E}">
        <p14:creationId xmlns:p14="http://schemas.microsoft.com/office/powerpoint/2010/main" val="18916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- 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0400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36768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8396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Undesirable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set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data 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quick access to selected data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Want</a:t>
                      </a:r>
                      <a:r>
                        <a:rPr lang="en-US" baseline="0" dirty="0" smtClean="0"/>
                        <a:t> to 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4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Hashable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to other hash tables</a:t>
                      </a:r>
                      <a:r>
                        <a:rPr lang="en-US" baseline="0" dirty="0" smtClean="0"/>
                        <a:t> quickly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1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with many collisions when hashed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the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Bottom Line: All of these data structures have different use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Which data structure should be used for an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Proper Answer: Try multiple out, and experimentally determine which is the most efficient for your specific use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Issue: This takes a lot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Time is Money, Friend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23" y="1490423"/>
            <a:ext cx="7548154" cy="5367577"/>
          </a:xfrm>
        </p:spPr>
      </p:pic>
    </p:spTree>
    <p:extLst>
      <p:ext uri="{BB962C8B-B14F-4D97-AF65-F5344CB8AC3E}">
        <p14:creationId xmlns:p14="http://schemas.microsoft.com/office/powerpoint/2010/main" val="4230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267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Structure-Dynamic Data Structures</vt:lpstr>
      <vt:lpstr>Linked Lists-Structure</vt:lpstr>
      <vt:lpstr>Linked Lists- Use Case</vt:lpstr>
      <vt:lpstr>ArrayList- Structure</vt:lpstr>
      <vt:lpstr>ArrayList- Use Case</vt:lpstr>
      <vt:lpstr>HashTable- Structure</vt:lpstr>
      <vt:lpstr>HashTable- Use Case</vt:lpstr>
      <vt:lpstr>Combining the Concepts</vt:lpstr>
      <vt:lpstr>Issue: Time is Money, Friend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Pierce</dc:creator>
  <cp:lastModifiedBy>Ben Pierce</cp:lastModifiedBy>
  <cp:revision>7</cp:revision>
  <dcterms:created xsi:type="dcterms:W3CDTF">2017-12-02T22:32:06Z</dcterms:created>
  <dcterms:modified xsi:type="dcterms:W3CDTF">2017-12-04T19:57:30Z</dcterms:modified>
</cp:coreProperties>
</file>