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olby.edu/maxwell/courses/tutorials/maketu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449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September 6, 2017</a:t>
            </a:r>
          </a:p>
          <a:p>
            <a:r>
              <a:rPr lang="en-US" dirty="0" smtClean="0"/>
              <a:t>By Jeff </a:t>
            </a:r>
            <a:r>
              <a:rPr lang="en-US" dirty="0" err="1" smtClean="0"/>
              <a:t>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447188"/>
            <a:ext cx="11020048" cy="970450"/>
          </a:xfrm>
        </p:spPr>
        <p:txBody>
          <a:bodyPr/>
          <a:lstStyle/>
          <a:p>
            <a:r>
              <a:rPr lang="en-US" dirty="0" smtClean="0"/>
              <a:t>How to compile program (Without </a:t>
            </a:r>
            <a:r>
              <a:rPr lang="en-US" dirty="0" err="1" smtClean="0"/>
              <a:t>Makefile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compile “</a:t>
            </a:r>
            <a:r>
              <a:rPr lang="en-US" dirty="0" err="1" smtClean="0"/>
              <a:t>for.c</a:t>
            </a:r>
            <a:r>
              <a:rPr lang="en-US" dirty="0" smtClean="0"/>
              <a:t>”, “</a:t>
            </a:r>
            <a:r>
              <a:rPr lang="en-US" dirty="0" err="1" smtClean="0"/>
              <a:t>input.c</a:t>
            </a:r>
            <a:r>
              <a:rPr lang="en-US" dirty="0" smtClean="0"/>
              <a:t>”, ”</a:t>
            </a:r>
            <a:r>
              <a:rPr lang="en-US" dirty="0" err="1" smtClean="0"/>
              <a:t>sleep.c</a:t>
            </a:r>
            <a:r>
              <a:rPr lang="en-US" dirty="0" smtClean="0"/>
              <a:t>”, and “</a:t>
            </a:r>
            <a:r>
              <a:rPr lang="en-US" dirty="0" err="1" smtClean="0"/>
              <a:t>while.c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Must type: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–o for </a:t>
            </a:r>
            <a:r>
              <a:rPr lang="en-US" dirty="0" err="1" smtClean="0"/>
              <a:t>for.c</a:t>
            </a:r>
            <a:endParaRPr lang="en-US" dirty="0" smtClean="0"/>
          </a:p>
          <a:p>
            <a:pPr lvl="1"/>
            <a:r>
              <a:rPr lang="en-US" dirty="0" err="1"/>
              <a:t>gcc</a:t>
            </a:r>
            <a:r>
              <a:rPr lang="en-US" dirty="0"/>
              <a:t> –o </a:t>
            </a:r>
            <a:r>
              <a:rPr lang="en-US" dirty="0" smtClean="0"/>
              <a:t>while </a:t>
            </a:r>
            <a:r>
              <a:rPr lang="en-US" dirty="0" err="1" smtClean="0"/>
              <a:t>while.c</a:t>
            </a:r>
            <a:endParaRPr lang="en-US" dirty="0" smtClean="0"/>
          </a:p>
          <a:p>
            <a:pPr lvl="1"/>
            <a:r>
              <a:rPr lang="en-US" dirty="0" err="1"/>
              <a:t>gcc</a:t>
            </a:r>
            <a:r>
              <a:rPr lang="en-US" dirty="0"/>
              <a:t> –o </a:t>
            </a:r>
            <a:r>
              <a:rPr lang="en-US" dirty="0" smtClean="0"/>
              <a:t>sleep </a:t>
            </a:r>
            <a:r>
              <a:rPr lang="en-US" dirty="0" err="1" smtClean="0"/>
              <a:t>sleep.c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–o </a:t>
            </a:r>
            <a:r>
              <a:rPr lang="en-US" dirty="0" smtClean="0"/>
              <a:t>input </a:t>
            </a:r>
            <a:r>
              <a:rPr lang="en-US" dirty="0" err="1" smtClean="0"/>
              <a:t>input.c</a:t>
            </a:r>
            <a:endParaRPr lang="en-US" dirty="0" smtClean="0"/>
          </a:p>
          <a:p>
            <a:r>
              <a:rPr lang="en-US" dirty="0" smtClean="0"/>
              <a:t>This is tedious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compile program (</a:t>
            </a:r>
            <a:r>
              <a:rPr lang="en-US" dirty="0" smtClean="0"/>
              <a:t>With </a:t>
            </a:r>
            <a:r>
              <a:rPr lang="en-US" dirty="0" err="1"/>
              <a:t>Makefile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By convention name is “</a:t>
            </a:r>
            <a:r>
              <a:rPr lang="en-US" dirty="0" err="1" smtClean="0"/>
              <a:t>Makefile</a:t>
            </a:r>
            <a:r>
              <a:rPr lang="en-US" dirty="0" smtClean="0"/>
              <a:t>” or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Type in “make”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makefiles</a:t>
            </a:r>
            <a:r>
              <a:rPr lang="en-US" dirty="0" smtClean="0"/>
              <a:t> with arbitrary names, type in “make –f filename”</a:t>
            </a:r>
          </a:p>
        </p:txBody>
      </p:sp>
    </p:spTree>
    <p:extLst>
      <p:ext uri="{BB962C8B-B14F-4D97-AF65-F5344CB8AC3E}">
        <p14:creationId xmlns:p14="http://schemas.microsoft.com/office/powerpoint/2010/main" val="11134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basic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181788" cy="3892763"/>
          </a:xfrm>
        </p:spPr>
        <p:txBody>
          <a:bodyPr>
            <a:normAutofit/>
          </a:bodyPr>
          <a:lstStyle/>
          <a:p>
            <a:r>
              <a:rPr lang="en-US" dirty="0" smtClean="0"/>
              <a:t>Create file</a:t>
            </a:r>
          </a:p>
          <a:p>
            <a:pPr lvl="1"/>
            <a:r>
              <a:rPr lang="en-US" dirty="0" smtClean="0"/>
              <a:t>”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Enter code on right </a:t>
            </a:r>
            <a:r>
              <a:rPr lang="en-US" dirty="0" smtClean="0">
                <a:sym typeface="Wingdings"/>
              </a:rPr>
              <a:t> (Must use tab)</a:t>
            </a:r>
            <a:endParaRPr lang="en-US" dirty="0" smtClean="0"/>
          </a:p>
          <a:p>
            <a:r>
              <a:rPr lang="en-US" dirty="0" smtClean="0"/>
              <a:t>To save in </a:t>
            </a:r>
            <a:r>
              <a:rPr lang="en-US" dirty="0" err="1" smtClean="0"/>
              <a:t>nano</a:t>
            </a:r>
            <a:r>
              <a:rPr lang="en-US" dirty="0" smtClean="0"/>
              <a:t>, press “</a:t>
            </a:r>
            <a:r>
              <a:rPr lang="en-US" dirty="0" err="1" smtClean="0"/>
              <a:t>Ctrl+o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To exit, press “</a:t>
            </a:r>
            <a:r>
              <a:rPr lang="en-US" dirty="0" err="1" smtClean="0"/>
              <a:t>Ctrl+x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To run the </a:t>
            </a:r>
            <a:r>
              <a:rPr lang="en-US" dirty="0" err="1" smtClean="0"/>
              <a:t>makefile</a:t>
            </a:r>
            <a:r>
              <a:rPr lang="en-US" dirty="0" smtClean="0"/>
              <a:t>, simply type in “make”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2406650"/>
            <a:ext cx="7163188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7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594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Makefile</a:t>
            </a:r>
            <a:r>
              <a:rPr lang="en-US" dirty="0" smtClean="0"/>
              <a:t> syntax consists of the following:</a:t>
            </a:r>
          </a:p>
          <a:p>
            <a:endParaRPr lang="en-US" dirty="0"/>
          </a:p>
          <a:p>
            <a:r>
              <a:rPr lang="en-US" dirty="0" smtClean="0"/>
              <a:t>Target: dependencies</a:t>
            </a:r>
          </a:p>
          <a:p>
            <a:r>
              <a:rPr lang="en-US" dirty="0"/>
              <a:t> </a:t>
            </a:r>
            <a:r>
              <a:rPr lang="en-US" dirty="0" smtClean="0"/>
              <a:t>             command</a:t>
            </a:r>
          </a:p>
          <a:p>
            <a:r>
              <a:rPr lang="en-US" dirty="0"/>
              <a:t> </a:t>
            </a:r>
            <a:r>
              <a:rPr lang="en-US" dirty="0" smtClean="0"/>
              <a:t>             command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If multiple files are controlled by makefile, convention is to have “all:” be the first header, which will execute on default if no file provided</a:t>
            </a:r>
          </a:p>
          <a:p>
            <a:endParaRPr lang="is-IS" dirty="0"/>
          </a:p>
          <a:p>
            <a:r>
              <a:rPr lang="is-IS" dirty="0" smtClean="0"/>
              <a:t>In example on right, if “make” is executed, this will execute “all:”, creating both files.  If “make hello1” is executed, only “hello1:” will be executed, creating only “hello1”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8" y="2514600"/>
            <a:ext cx="5501309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196396"/>
            <a:ext cx="10554574" cy="1778213"/>
          </a:xfrm>
        </p:spPr>
        <p:txBody>
          <a:bodyPr/>
          <a:lstStyle/>
          <a:p>
            <a:r>
              <a:rPr lang="en-US" dirty="0" smtClean="0"/>
              <a:t>Comments can be added to </a:t>
            </a:r>
            <a:r>
              <a:rPr lang="en-US" dirty="0" err="1" smtClean="0"/>
              <a:t>makefile</a:t>
            </a:r>
            <a:r>
              <a:rPr lang="en-US" dirty="0" smtClean="0"/>
              <a:t> by adding “#” at the beginning of the line</a:t>
            </a:r>
          </a:p>
          <a:p>
            <a:r>
              <a:rPr lang="en-US" dirty="0" smtClean="0"/>
              <a:t>Variables can be used in the following way: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0" y="3382556"/>
            <a:ext cx="4946650" cy="3303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12" y="3382556"/>
            <a:ext cx="4658236" cy="29420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410200" y="4853578"/>
            <a:ext cx="15430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68681" y="438403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reasons it is useful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than manually typing</a:t>
            </a:r>
          </a:p>
          <a:p>
            <a:r>
              <a:rPr lang="en-US" dirty="0" smtClean="0"/>
              <a:t>Calling make will not recompile files that have been compiled in the past (unless changed)</a:t>
            </a:r>
          </a:p>
          <a:p>
            <a:pPr lvl="1"/>
            <a:r>
              <a:rPr lang="en-US" dirty="0" smtClean="0"/>
              <a:t>Ex: If </a:t>
            </a:r>
            <a:r>
              <a:rPr lang="en-US" dirty="0" err="1" smtClean="0"/>
              <a:t>makefile</a:t>
            </a:r>
            <a:r>
              <a:rPr lang="en-US" dirty="0" smtClean="0"/>
              <a:t> compiles 10 files, and 3 are changed, calling “make” will only recompile 3 changed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3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http://www.tldp.org/LDP/LG/issue83/heriyanto.html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://www.cs.colby.edu/maxwell/courses/tutorials/maketutor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103</TotalTime>
  <Words>325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Quotable</vt:lpstr>
      <vt:lpstr>Makefile</vt:lpstr>
      <vt:lpstr>How to compile program (Without Makefile)</vt:lpstr>
      <vt:lpstr>How to compile program (With Makefile)</vt:lpstr>
      <vt:lpstr>How to create basic Makefile</vt:lpstr>
      <vt:lpstr>How it Works</vt:lpstr>
      <vt:lpstr>More Tools</vt:lpstr>
      <vt:lpstr>Other reasons it is useful</vt:lpstr>
      <vt:lpstr>Links to Additional Resources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</dc:title>
  <dc:creator>Microsoft Office User</dc:creator>
  <cp:lastModifiedBy>Microsoft Office User</cp:lastModifiedBy>
  <cp:revision>9</cp:revision>
  <dcterms:created xsi:type="dcterms:W3CDTF">2017-09-06T17:03:02Z</dcterms:created>
  <dcterms:modified xsi:type="dcterms:W3CDTF">2017-09-06T18:46:36Z</dcterms:modified>
</cp:coreProperties>
</file>