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4943" autoAdjust="0"/>
    <p:restoredTop sz="94660"/>
  </p:normalViewPr>
  <p:slideViewPr>
    <p:cSldViewPr>
      <p:cViewPr>
        <p:scale>
          <a:sx n="90" d="100"/>
          <a:sy n="90" d="100"/>
        </p:scale>
        <p:origin x="-2244" y="-65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7" name="6 İkizkenar Üçgen"/>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Başlık"/>
          <p:cNvSpPr>
            <a:spLocks noGrp="1"/>
          </p:cNvSpPr>
          <p:nvPr>
            <p:ph type="ctrTitle"/>
          </p:nvPr>
        </p:nvSpPr>
        <p:spPr>
          <a:xfrm>
            <a:off x="540544" y="776288"/>
            <a:ext cx="8062912" cy="1470025"/>
          </a:xfrm>
        </p:spPr>
        <p:txBody>
          <a:bodyPr anchor="b">
            <a:normAutofit/>
          </a:bodyPr>
          <a:lstStyle>
            <a:lvl1pPr algn="r">
              <a:defRPr sz="4400"/>
            </a:lvl1pPr>
          </a:lstStyle>
          <a:p>
            <a:r>
              <a:rPr kumimoji="0" lang="tr-TR" smtClean="0"/>
              <a:t>Asıl başlık stili için tıklatın</a:t>
            </a:r>
            <a:endParaRPr kumimoji="0" lang="en-US"/>
          </a:p>
        </p:txBody>
      </p:sp>
      <p:sp>
        <p:nvSpPr>
          <p:cNvPr id="9" name="8 Alt Başlık"/>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27 Veri Yer Tutucusu"/>
          <p:cNvSpPr>
            <a:spLocks noGrp="1"/>
          </p:cNvSpPr>
          <p:nvPr>
            <p:ph type="dt" sz="half" idx="10"/>
          </p:nvPr>
        </p:nvSpPr>
        <p:spPr>
          <a:xfrm>
            <a:off x="1371600" y="6012656"/>
            <a:ext cx="5791200" cy="365125"/>
          </a:xfrm>
        </p:spPr>
        <p:txBody>
          <a:bodyPr tIns="0" bIns="0" anchor="t"/>
          <a:lstStyle>
            <a:lvl1pPr algn="r">
              <a:defRPr sz="1000"/>
            </a:lvl1pPr>
          </a:lstStyle>
          <a:p>
            <a:fld id="{AAD25AEE-8856-4B5A-A5A6-D3CDCA4FF843}" type="datetimeFigureOut">
              <a:rPr lang="tr-TR" smtClean="0"/>
              <a:pPr/>
              <a:t>26.04.2020</a:t>
            </a:fld>
            <a:endParaRPr lang="tr-TR"/>
          </a:p>
        </p:txBody>
      </p:sp>
      <p:sp>
        <p:nvSpPr>
          <p:cNvPr id="17" name="16 Altbilgi Yer Tutucusu"/>
          <p:cNvSpPr>
            <a:spLocks noGrp="1"/>
          </p:cNvSpPr>
          <p:nvPr>
            <p:ph type="ftr" sz="quarter" idx="11"/>
          </p:nvPr>
        </p:nvSpPr>
        <p:spPr>
          <a:xfrm>
            <a:off x="1371600" y="5650704"/>
            <a:ext cx="5791200" cy="365125"/>
          </a:xfrm>
        </p:spPr>
        <p:txBody>
          <a:bodyPr tIns="0" bIns="0" anchor="b"/>
          <a:lstStyle>
            <a:lvl1pPr algn="r">
              <a:defRPr sz="1100"/>
            </a:lvl1pPr>
          </a:lstStyle>
          <a:p>
            <a:endParaRPr lang="tr-TR"/>
          </a:p>
        </p:txBody>
      </p:sp>
      <p:sp>
        <p:nvSpPr>
          <p:cNvPr id="29" name="28 Slayt Numarası Yer Tutucusu"/>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FA0016A3-9076-439C-AC56-56420515B6F8}"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AAD25AEE-8856-4B5A-A5A6-D3CDCA4FF843}" type="datetimeFigureOut">
              <a:rPr lang="tr-TR" smtClean="0"/>
              <a:pPr/>
              <a:t>26.04.2020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A0016A3-9076-439C-AC56-56420515B6F8}"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781800" y="381000"/>
            <a:ext cx="1905000" cy="5486400"/>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381000"/>
            <a:ext cx="6248400" cy="5486400"/>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AAD25AEE-8856-4B5A-A5A6-D3CDCA4FF843}" type="datetimeFigureOut">
              <a:rPr lang="tr-TR" smtClean="0"/>
              <a:pPr/>
              <a:t>26.04.2020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A0016A3-9076-439C-AC56-56420515B6F8}"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67494"/>
            <a:ext cx="8229600" cy="1399032"/>
          </a:xfrm>
        </p:spPr>
        <p:txBody>
          <a:bodyPr/>
          <a:lstStyle/>
          <a:p>
            <a:r>
              <a:rPr kumimoji="0" lang="tr-TR" smtClean="0"/>
              <a:t>Asıl başlık stili için tıklatın</a:t>
            </a:r>
            <a:endParaRPr kumimoji="0" lang="en-US"/>
          </a:p>
        </p:txBody>
      </p:sp>
      <p:sp>
        <p:nvSpPr>
          <p:cNvPr id="3" name="2 İçerik Yer Tutucusu"/>
          <p:cNvSpPr>
            <a:spLocks noGrp="1"/>
          </p:cNvSpPr>
          <p:nvPr>
            <p:ph idx="1"/>
          </p:nvPr>
        </p:nvSpPr>
        <p:spPr>
          <a:xfrm>
            <a:off x="457200" y="1882808"/>
            <a:ext cx="8229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a:xfrm>
            <a:off x="4791456" y="6480048"/>
            <a:ext cx="2133600" cy="301752"/>
          </a:xfrm>
        </p:spPr>
        <p:txBody>
          <a:bodyPr/>
          <a:lstStyle/>
          <a:p>
            <a:fld id="{AAD25AEE-8856-4B5A-A5A6-D3CDCA4FF843}" type="datetimeFigureOut">
              <a:rPr lang="tr-TR" smtClean="0"/>
              <a:pPr/>
              <a:t>26.04.2020</a:t>
            </a:fld>
            <a:endParaRPr lang="tr-TR"/>
          </a:p>
        </p:txBody>
      </p:sp>
      <p:sp>
        <p:nvSpPr>
          <p:cNvPr id="5" name="4 Altbilgi Yer Tutucusu"/>
          <p:cNvSpPr>
            <a:spLocks noGrp="1"/>
          </p:cNvSpPr>
          <p:nvPr>
            <p:ph type="ftr" sz="quarter" idx="11"/>
          </p:nvPr>
        </p:nvSpPr>
        <p:spPr>
          <a:xfrm>
            <a:off x="457200" y="6480969"/>
            <a:ext cx="4260056" cy="300831"/>
          </a:xfrm>
        </p:spPr>
        <p:txBody>
          <a:bodyPr/>
          <a:lstStyle/>
          <a:p>
            <a:endParaRPr lang="tr-TR"/>
          </a:p>
        </p:txBody>
      </p:sp>
      <p:sp>
        <p:nvSpPr>
          <p:cNvPr id="6" name="5 Slayt Numarası Yer Tutucusu"/>
          <p:cNvSpPr>
            <a:spLocks noGrp="1"/>
          </p:cNvSpPr>
          <p:nvPr>
            <p:ph type="sldNum" sz="quarter" idx="12"/>
          </p:nvPr>
        </p:nvSpPr>
        <p:spPr/>
        <p:txBody>
          <a:bodyPr/>
          <a:lstStyle/>
          <a:p>
            <a:fld id="{FA0016A3-9076-439C-AC56-56420515B6F8}"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2">
        <a:schemeClr val="bg1"/>
      </p:bgRef>
    </p:bg>
    <p:spTree>
      <p:nvGrpSpPr>
        <p:cNvPr id="1" name=""/>
        <p:cNvGrpSpPr/>
        <p:nvPr/>
      </p:nvGrpSpPr>
      <p:grpSpPr>
        <a:xfrm>
          <a:off x="0" y="0"/>
          <a:ext cx="0" cy="0"/>
          <a:chOff x="0" y="0"/>
          <a:chExt cx="0" cy="0"/>
        </a:xfrm>
      </p:grpSpPr>
      <p:sp>
        <p:nvSpPr>
          <p:cNvPr id="9" name="8 Dik Üçgen"/>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7 İkizkenar Üçgen"/>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3 Veri Yer Tutucusu"/>
          <p:cNvSpPr>
            <a:spLocks noGrp="1"/>
          </p:cNvSpPr>
          <p:nvPr>
            <p:ph type="dt" sz="half" idx="10"/>
          </p:nvPr>
        </p:nvSpPr>
        <p:spPr>
          <a:xfrm>
            <a:off x="6955632" y="6477000"/>
            <a:ext cx="2133600" cy="304800"/>
          </a:xfrm>
        </p:spPr>
        <p:txBody>
          <a:bodyPr/>
          <a:lstStyle/>
          <a:p>
            <a:fld id="{AAD25AEE-8856-4B5A-A5A6-D3CDCA4FF843}" type="datetimeFigureOut">
              <a:rPr lang="tr-TR" smtClean="0"/>
              <a:pPr/>
              <a:t>26.04.2020</a:t>
            </a:fld>
            <a:endParaRPr lang="tr-TR"/>
          </a:p>
        </p:txBody>
      </p:sp>
      <p:sp>
        <p:nvSpPr>
          <p:cNvPr id="5" name="4 Altbilgi Yer Tutucusu"/>
          <p:cNvSpPr>
            <a:spLocks noGrp="1"/>
          </p:cNvSpPr>
          <p:nvPr>
            <p:ph type="ftr" sz="quarter" idx="11"/>
          </p:nvPr>
        </p:nvSpPr>
        <p:spPr>
          <a:xfrm>
            <a:off x="2619376" y="6480969"/>
            <a:ext cx="4260056" cy="300831"/>
          </a:xfrm>
        </p:spPr>
        <p:txBody>
          <a:bodyPr/>
          <a:lstStyle/>
          <a:p>
            <a:endParaRPr lang="tr-TR"/>
          </a:p>
        </p:txBody>
      </p:sp>
      <p:sp>
        <p:nvSpPr>
          <p:cNvPr id="6" name="5 Slayt Numarası Yer Tutucusu"/>
          <p:cNvSpPr>
            <a:spLocks noGrp="1"/>
          </p:cNvSpPr>
          <p:nvPr>
            <p:ph type="sldNum" sz="quarter" idx="12"/>
          </p:nvPr>
        </p:nvSpPr>
        <p:spPr>
          <a:xfrm>
            <a:off x="8451056" y="809624"/>
            <a:ext cx="502920" cy="300831"/>
          </a:xfrm>
        </p:spPr>
        <p:txBody>
          <a:bodyPr/>
          <a:lstStyle/>
          <a:p>
            <a:fld id="{FA0016A3-9076-439C-AC56-56420515B6F8}" type="slidenum">
              <a:rPr lang="tr-TR" smtClean="0"/>
              <a:pPr/>
              <a:t>‹#›</a:t>
            </a:fld>
            <a:endParaRPr lang="tr-TR"/>
          </a:p>
        </p:txBody>
      </p:sp>
      <p:cxnSp>
        <p:nvCxnSpPr>
          <p:cNvPr id="11" name="10 Düz Bağlayıcı"/>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9 Düz Bağlayıcı"/>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1 Başlık"/>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marL="0" algn="l">
              <a:defRPr/>
            </a:lvl1pPr>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a:xfrm>
            <a:off x="4791456" y="6480969"/>
            <a:ext cx="2133600" cy="301752"/>
          </a:xfrm>
        </p:spPr>
        <p:txBody>
          <a:bodyPr/>
          <a:lstStyle/>
          <a:p>
            <a:fld id="{AAD25AEE-8856-4B5A-A5A6-D3CDCA4FF843}" type="datetimeFigureOut">
              <a:rPr lang="tr-TR" smtClean="0"/>
              <a:pPr/>
              <a:t>26.04.2020</a:t>
            </a:fld>
            <a:endParaRPr lang="tr-TR"/>
          </a:p>
        </p:txBody>
      </p:sp>
      <p:sp>
        <p:nvSpPr>
          <p:cNvPr id="6" name="5 Altbilgi Yer Tutucusu"/>
          <p:cNvSpPr>
            <a:spLocks noGrp="1"/>
          </p:cNvSpPr>
          <p:nvPr>
            <p:ph type="ftr" sz="quarter" idx="11"/>
          </p:nvPr>
        </p:nvSpPr>
        <p:spPr>
          <a:xfrm>
            <a:off x="457200" y="6480969"/>
            <a:ext cx="4260056" cy="301752"/>
          </a:xfrm>
        </p:spPr>
        <p:txBody>
          <a:bodyPr/>
          <a:lstStyle/>
          <a:p>
            <a:endParaRPr lang="tr-TR"/>
          </a:p>
        </p:txBody>
      </p:sp>
      <p:sp>
        <p:nvSpPr>
          <p:cNvPr id="7" name="6 Slayt Numarası Yer Tutucusu"/>
          <p:cNvSpPr>
            <a:spLocks noGrp="1"/>
          </p:cNvSpPr>
          <p:nvPr>
            <p:ph type="sldNum" sz="quarter" idx="12"/>
          </p:nvPr>
        </p:nvSpPr>
        <p:spPr>
          <a:xfrm>
            <a:off x="7589520" y="6480969"/>
            <a:ext cx="502920" cy="301752"/>
          </a:xfrm>
        </p:spPr>
        <p:txBody>
          <a:bodyPr/>
          <a:lstStyle/>
          <a:p>
            <a:fld id="{FA0016A3-9076-439C-AC56-56420515B6F8}"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bg>
      <p:bgRef idx="1002">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a:xfrm>
            <a:off x="4791456" y="6480969"/>
            <a:ext cx="2130552" cy="301752"/>
          </a:xfrm>
        </p:spPr>
        <p:txBody>
          <a:bodyPr/>
          <a:lstStyle/>
          <a:p>
            <a:fld id="{AAD25AEE-8856-4B5A-A5A6-D3CDCA4FF843}" type="datetimeFigureOut">
              <a:rPr lang="tr-TR" smtClean="0"/>
              <a:pPr/>
              <a:t>26.04.2020</a:t>
            </a:fld>
            <a:endParaRPr lang="tr-TR"/>
          </a:p>
        </p:txBody>
      </p:sp>
      <p:sp>
        <p:nvSpPr>
          <p:cNvPr id="8" name="7 Altbilgi Yer Tutucusu"/>
          <p:cNvSpPr>
            <a:spLocks noGrp="1"/>
          </p:cNvSpPr>
          <p:nvPr>
            <p:ph type="ftr" sz="quarter" idx="11"/>
          </p:nvPr>
        </p:nvSpPr>
        <p:spPr>
          <a:xfrm>
            <a:off x="457200" y="6480969"/>
            <a:ext cx="4261104" cy="301752"/>
          </a:xfrm>
        </p:spPr>
        <p:txBody>
          <a:bodyPr/>
          <a:lstStyle/>
          <a:p>
            <a:endParaRPr lang="tr-TR"/>
          </a:p>
        </p:txBody>
      </p:sp>
      <p:sp>
        <p:nvSpPr>
          <p:cNvPr id="9" name="8 Slayt Numarası Yer Tutucusu"/>
          <p:cNvSpPr>
            <a:spLocks noGrp="1"/>
          </p:cNvSpPr>
          <p:nvPr>
            <p:ph type="sldNum" sz="quarter" idx="12"/>
          </p:nvPr>
        </p:nvSpPr>
        <p:spPr>
          <a:xfrm>
            <a:off x="7589520" y="6483096"/>
            <a:ext cx="502920" cy="301752"/>
          </a:xfrm>
        </p:spPr>
        <p:txBody>
          <a:bodyPr/>
          <a:lstStyle>
            <a:lvl1pPr algn="ctr">
              <a:defRPr/>
            </a:lvl1pPr>
          </a:lstStyle>
          <a:p>
            <a:fld id="{FA0016A3-9076-439C-AC56-56420515B6F8}"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b="0"/>
            </a:lvl1pP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fld id="{AAD25AEE-8856-4B5A-A5A6-D3CDCA4FF843}" type="datetimeFigureOut">
              <a:rPr lang="tr-TR" smtClean="0"/>
              <a:pPr/>
              <a:t>26.04.2020</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FA0016A3-9076-439C-AC56-56420515B6F8}"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a:xfrm>
            <a:off x="4791456" y="6480969"/>
            <a:ext cx="2133600" cy="301752"/>
          </a:xfrm>
        </p:spPr>
        <p:txBody>
          <a:bodyPr/>
          <a:lstStyle/>
          <a:p>
            <a:fld id="{AAD25AEE-8856-4B5A-A5A6-D3CDCA4FF843}" type="datetimeFigureOut">
              <a:rPr lang="tr-TR" smtClean="0"/>
              <a:pPr/>
              <a:t>26.04.2020</a:t>
            </a:fld>
            <a:endParaRPr lang="tr-TR"/>
          </a:p>
        </p:txBody>
      </p:sp>
      <p:sp>
        <p:nvSpPr>
          <p:cNvPr id="3" name="2 Altbilgi Yer Tutucusu"/>
          <p:cNvSpPr>
            <a:spLocks noGrp="1"/>
          </p:cNvSpPr>
          <p:nvPr>
            <p:ph type="ftr" sz="quarter" idx="11"/>
          </p:nvPr>
        </p:nvSpPr>
        <p:spPr>
          <a:xfrm>
            <a:off x="457200" y="6481890"/>
            <a:ext cx="4260056" cy="300831"/>
          </a:xfrm>
        </p:spPr>
        <p:txBody>
          <a:bodyPr/>
          <a:lstStyle/>
          <a:p>
            <a:endParaRPr lang="tr-TR"/>
          </a:p>
        </p:txBody>
      </p:sp>
      <p:sp>
        <p:nvSpPr>
          <p:cNvPr id="4" name="3 Slayt Numarası Yer Tutucusu"/>
          <p:cNvSpPr>
            <a:spLocks noGrp="1"/>
          </p:cNvSpPr>
          <p:nvPr>
            <p:ph type="sldNum" sz="quarter" idx="12"/>
          </p:nvPr>
        </p:nvSpPr>
        <p:spPr>
          <a:xfrm>
            <a:off x="7589520" y="6480969"/>
            <a:ext cx="502920" cy="301752"/>
          </a:xfrm>
        </p:spPr>
        <p:txBody>
          <a:bodyPr/>
          <a:lstStyle/>
          <a:p>
            <a:fld id="{FA0016A3-9076-439C-AC56-56420515B6F8}"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bg>
      <p:bgRef idx="1002">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a:xfrm>
            <a:off x="6278976" y="6556248"/>
            <a:ext cx="2133600" cy="301752"/>
          </a:xfrm>
        </p:spPr>
        <p:txBody>
          <a:bodyPr/>
          <a:lstStyle>
            <a:lvl1pPr>
              <a:defRPr sz="900"/>
            </a:lvl1pPr>
          </a:lstStyle>
          <a:p>
            <a:fld id="{AAD25AEE-8856-4B5A-A5A6-D3CDCA4FF843}" type="datetimeFigureOut">
              <a:rPr lang="tr-TR" smtClean="0"/>
              <a:pPr/>
              <a:t>26.04.2020</a:t>
            </a:fld>
            <a:endParaRPr lang="tr-TR"/>
          </a:p>
        </p:txBody>
      </p:sp>
      <p:sp>
        <p:nvSpPr>
          <p:cNvPr id="6" name="5 Altbilgi Yer Tutucusu"/>
          <p:cNvSpPr>
            <a:spLocks noGrp="1"/>
          </p:cNvSpPr>
          <p:nvPr>
            <p:ph type="ftr" sz="quarter" idx="11"/>
          </p:nvPr>
        </p:nvSpPr>
        <p:spPr>
          <a:xfrm>
            <a:off x="1135856" y="6556248"/>
            <a:ext cx="5143120" cy="301752"/>
          </a:xfrm>
        </p:spPr>
        <p:txBody>
          <a:bodyPr/>
          <a:lstStyle>
            <a:lvl1pPr>
              <a:defRPr sz="900"/>
            </a:lvl1pPr>
          </a:lstStyle>
          <a:p>
            <a:endParaRPr lang="tr-TR"/>
          </a:p>
        </p:txBody>
      </p:sp>
      <p:sp>
        <p:nvSpPr>
          <p:cNvPr id="7" name="6 Slayt Numarası Yer Tutucusu"/>
          <p:cNvSpPr>
            <a:spLocks noGrp="1"/>
          </p:cNvSpPr>
          <p:nvPr>
            <p:ph type="sldNum" sz="quarter" idx="12"/>
          </p:nvPr>
        </p:nvSpPr>
        <p:spPr>
          <a:xfrm>
            <a:off x="8410576" y="6556248"/>
            <a:ext cx="502920" cy="301752"/>
          </a:xfrm>
        </p:spPr>
        <p:txBody>
          <a:bodyPr/>
          <a:lstStyle>
            <a:lvl1pPr>
              <a:defRPr sz="900"/>
            </a:lvl1pPr>
          </a:lstStyle>
          <a:p>
            <a:fld id="{FA0016A3-9076-439C-AC56-56420515B6F8}"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bg>
      <p:bgRef idx="1002">
        <a:schemeClr val="bg1"/>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tr-TR" smtClean="0"/>
              <a:t>Asıl başlık stili için tıklatın</a:t>
            </a:r>
            <a:endParaRPr kumimoji="0" lang="en-US"/>
          </a:p>
        </p:txBody>
      </p:sp>
      <p:sp>
        <p:nvSpPr>
          <p:cNvPr id="3" name="2 Resim Yer Tutucusu"/>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tr-TR" smtClean="0"/>
              <a:t>Resim eklemek için simgeyi tıklatın</a:t>
            </a:r>
            <a:endParaRPr kumimoji="0" lang="en-US" dirty="0"/>
          </a:p>
        </p:txBody>
      </p:sp>
      <p:sp>
        <p:nvSpPr>
          <p:cNvPr id="4" name="3 Metin Yer Tutucusu"/>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a:xfrm>
            <a:off x="6108192" y="6556248"/>
            <a:ext cx="2103120" cy="301752"/>
          </a:xfrm>
        </p:spPr>
        <p:txBody>
          <a:bodyPr/>
          <a:lstStyle>
            <a:lvl1pPr>
              <a:defRPr sz="900"/>
            </a:lvl1pPr>
          </a:lstStyle>
          <a:p>
            <a:fld id="{AAD25AEE-8856-4B5A-A5A6-D3CDCA4FF843}" type="datetimeFigureOut">
              <a:rPr lang="tr-TR" smtClean="0"/>
              <a:pPr/>
              <a:t>26.04.2020</a:t>
            </a:fld>
            <a:endParaRPr lang="tr-TR"/>
          </a:p>
        </p:txBody>
      </p:sp>
      <p:sp>
        <p:nvSpPr>
          <p:cNvPr id="6" name="5 Altbilgi Yer Tutucusu"/>
          <p:cNvSpPr>
            <a:spLocks noGrp="1"/>
          </p:cNvSpPr>
          <p:nvPr>
            <p:ph type="ftr" sz="quarter" idx="11"/>
          </p:nvPr>
        </p:nvSpPr>
        <p:spPr>
          <a:xfrm>
            <a:off x="1170432" y="6557169"/>
            <a:ext cx="4948072" cy="301752"/>
          </a:xfrm>
        </p:spPr>
        <p:txBody>
          <a:bodyPr/>
          <a:lstStyle>
            <a:lvl1pPr>
              <a:defRPr sz="900"/>
            </a:lvl1pPr>
          </a:lstStyle>
          <a:p>
            <a:endParaRPr lang="tr-TR"/>
          </a:p>
        </p:txBody>
      </p:sp>
      <p:sp>
        <p:nvSpPr>
          <p:cNvPr id="7" name="6 Slayt Numarası Yer Tutucusu"/>
          <p:cNvSpPr>
            <a:spLocks noGrp="1"/>
          </p:cNvSpPr>
          <p:nvPr>
            <p:ph type="sldNum" sz="quarter" idx="12"/>
          </p:nvPr>
        </p:nvSpPr>
        <p:spPr>
          <a:xfrm>
            <a:off x="8217192" y="6556248"/>
            <a:ext cx="365760" cy="301752"/>
          </a:xfrm>
        </p:spPr>
        <p:txBody>
          <a:bodyPr/>
          <a:lstStyle>
            <a:lvl1pPr algn="ctr">
              <a:defRPr sz="900"/>
            </a:lvl1pPr>
          </a:lstStyle>
          <a:p>
            <a:fld id="{FA0016A3-9076-439C-AC56-56420515B6F8}"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10 Dik Üçgen"/>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7 Düz Bağlayıcı"/>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8 Düz Bağlayıcı"/>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21 Başlık Yer Tutucusu"/>
          <p:cNvSpPr>
            <a:spLocks noGrp="1"/>
          </p:cNvSpPr>
          <p:nvPr>
            <p:ph type="title"/>
          </p:nvPr>
        </p:nvSpPr>
        <p:spPr>
          <a:xfrm>
            <a:off x="457200" y="267494"/>
            <a:ext cx="8229600" cy="1399032"/>
          </a:xfrm>
          <a:prstGeom prst="rect">
            <a:avLst/>
          </a:prstGeom>
        </p:spPr>
        <p:txBody>
          <a:bodyPr vert="horz" anchor="ctr">
            <a:normAutofit/>
          </a:bodyPr>
          <a:lstStyle/>
          <a:p>
            <a:r>
              <a:rPr kumimoji="0" lang="tr-TR" smtClean="0"/>
              <a:t>Asıl başlık stili için tıklatın</a:t>
            </a:r>
            <a:endParaRPr kumimoji="0" lang="en-US"/>
          </a:p>
        </p:txBody>
      </p:sp>
      <p:sp>
        <p:nvSpPr>
          <p:cNvPr id="13" name="12 Metin Yer Tutucusu"/>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13 Veri Yer Tutucusu"/>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AAD25AEE-8856-4B5A-A5A6-D3CDCA4FF843}" type="datetimeFigureOut">
              <a:rPr lang="tr-TR" smtClean="0"/>
              <a:pPr/>
              <a:t>26.04.2020</a:t>
            </a:fld>
            <a:endParaRPr lang="tr-TR"/>
          </a:p>
        </p:txBody>
      </p:sp>
      <p:sp>
        <p:nvSpPr>
          <p:cNvPr id="3" name="2 Altbilgi Yer Tutucusu"/>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tr-TR"/>
          </a:p>
        </p:txBody>
      </p:sp>
      <p:sp>
        <p:nvSpPr>
          <p:cNvPr id="23" name="22 Slayt Numarası Yer Tutucusu"/>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FA0016A3-9076-439C-AC56-56420515B6F8}" type="slidenum">
              <a:rPr lang="tr-TR" smtClean="0"/>
              <a:pPr/>
              <a:t>‹#›</a:t>
            </a:fld>
            <a:endParaRPr lang="tr-T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Desktop\okan-logo.png"/>
          <p:cNvPicPr>
            <a:picLocks noChangeAspect="1" noChangeArrowheads="1"/>
          </p:cNvPicPr>
          <p:nvPr/>
        </p:nvPicPr>
        <p:blipFill>
          <a:blip r:embed="rId2"/>
          <a:srcRect/>
          <a:stretch>
            <a:fillRect/>
          </a:stretch>
        </p:blipFill>
        <p:spPr bwMode="auto">
          <a:xfrm>
            <a:off x="7429520" y="214290"/>
            <a:ext cx="1394102" cy="1126434"/>
          </a:xfrm>
          <a:prstGeom prst="rect">
            <a:avLst/>
          </a:prstGeom>
          <a:noFill/>
        </p:spPr>
      </p:pic>
      <p:sp>
        <p:nvSpPr>
          <p:cNvPr id="7" name="6 İçerik Yer Tutucusu"/>
          <p:cNvSpPr>
            <a:spLocks noGrp="1"/>
          </p:cNvSpPr>
          <p:nvPr>
            <p:ph sz="half" idx="1"/>
          </p:nvPr>
        </p:nvSpPr>
        <p:spPr>
          <a:xfrm>
            <a:off x="428596" y="214290"/>
            <a:ext cx="6900882" cy="6034111"/>
          </a:xfrm>
        </p:spPr>
        <p:txBody>
          <a:bodyPr>
            <a:normAutofit lnSpcReduction="10000"/>
          </a:bodyPr>
          <a:lstStyle/>
          <a:p>
            <a:endParaRPr lang="tr-TR" dirty="0" smtClean="0"/>
          </a:p>
          <a:p>
            <a:endParaRPr lang="tr-TR" dirty="0" smtClean="0"/>
          </a:p>
          <a:p>
            <a:r>
              <a:rPr lang="tr-TR" dirty="0" smtClean="0"/>
              <a:t>Ad: </a:t>
            </a:r>
            <a:r>
              <a:rPr lang="tr-TR" dirty="0" err="1" smtClean="0"/>
              <a:t>Altar</a:t>
            </a:r>
            <a:r>
              <a:rPr lang="tr-TR" dirty="0" smtClean="0"/>
              <a:t> Buğra</a:t>
            </a:r>
          </a:p>
          <a:p>
            <a:endParaRPr lang="tr-TR" dirty="0" smtClean="0"/>
          </a:p>
          <a:p>
            <a:r>
              <a:rPr lang="tr-TR" dirty="0" err="1" smtClean="0"/>
              <a:t>Soyad</a:t>
            </a:r>
            <a:r>
              <a:rPr lang="tr-TR" dirty="0" smtClean="0"/>
              <a:t>: BOĞAZ</a:t>
            </a:r>
          </a:p>
          <a:p>
            <a:endParaRPr lang="tr-TR" dirty="0" smtClean="0"/>
          </a:p>
          <a:p>
            <a:r>
              <a:rPr lang="tr-TR" dirty="0" smtClean="0"/>
              <a:t>Proje: </a:t>
            </a:r>
            <a:r>
              <a:rPr lang="tr-TR" dirty="0" err="1" smtClean="0"/>
              <a:t>Sudoku</a:t>
            </a:r>
            <a:r>
              <a:rPr lang="tr-TR" dirty="0" smtClean="0"/>
              <a:t> Uygulaması</a:t>
            </a:r>
          </a:p>
          <a:p>
            <a:endParaRPr lang="tr-TR" dirty="0" smtClean="0"/>
          </a:p>
          <a:p>
            <a:r>
              <a:rPr lang="tr-TR" dirty="0" smtClean="0"/>
              <a:t>Ders: </a:t>
            </a:r>
            <a:r>
              <a:rPr lang="tr-TR" dirty="0" err="1" smtClean="0"/>
              <a:t>Android</a:t>
            </a:r>
            <a:r>
              <a:rPr lang="tr-TR" dirty="0" smtClean="0"/>
              <a:t> </a:t>
            </a:r>
            <a:r>
              <a:rPr lang="tr-TR" dirty="0" err="1" smtClean="0"/>
              <a:t>Proglamaya</a:t>
            </a:r>
            <a:r>
              <a:rPr lang="tr-TR" dirty="0" smtClean="0"/>
              <a:t> Giriş</a:t>
            </a:r>
          </a:p>
          <a:p>
            <a:endParaRPr lang="tr-TR" dirty="0" smtClean="0"/>
          </a:p>
          <a:p>
            <a:r>
              <a:rPr lang="tr-TR" dirty="0" smtClean="0"/>
              <a:t> Numara: 18MY03016	</a:t>
            </a:r>
          </a:p>
          <a:p>
            <a:endParaRPr lang="tr-TR" dirty="0" smtClean="0"/>
          </a:p>
          <a:p>
            <a:r>
              <a:rPr lang="tr-TR" dirty="0" smtClean="0"/>
              <a:t>Danışman </a:t>
            </a:r>
            <a:r>
              <a:rPr lang="tr-TR" dirty="0" err="1" smtClean="0"/>
              <a:t>Ögr</a:t>
            </a:r>
            <a:r>
              <a:rPr lang="tr-TR" dirty="0" smtClean="0"/>
              <a:t>.</a:t>
            </a:r>
            <a:r>
              <a:rPr lang="tr-TR" dirty="0" err="1" smtClean="0"/>
              <a:t>Grv</a:t>
            </a:r>
            <a:r>
              <a:rPr lang="tr-TR" dirty="0" smtClean="0"/>
              <a:t>. : Nilgün İNCEREİS</a:t>
            </a:r>
          </a:p>
          <a:p>
            <a:endParaRPr lang="tr-TR" dirty="0"/>
          </a:p>
        </p:txBody>
      </p:sp>
      <p:pic>
        <p:nvPicPr>
          <p:cNvPr id="1028" name="Picture 4" descr="C:\Desktop\asgddag.jpg"/>
          <p:cNvPicPr>
            <a:picLocks noChangeAspect="1" noChangeArrowheads="1"/>
          </p:cNvPicPr>
          <p:nvPr/>
        </p:nvPicPr>
        <p:blipFill>
          <a:blip r:embed="rId3"/>
          <a:srcRect/>
          <a:stretch>
            <a:fillRect/>
          </a:stretch>
        </p:blipFill>
        <p:spPr bwMode="auto">
          <a:xfrm>
            <a:off x="7572396" y="5429264"/>
            <a:ext cx="1214446" cy="1310027"/>
          </a:xfrm>
          <a:prstGeom prst="rect">
            <a:avLst/>
          </a:prstGeom>
          <a:noFill/>
        </p:spPr>
      </p:pic>
    </p:spTree>
  </p:cSld>
  <p:clrMapOvr>
    <a:masterClrMapping/>
  </p:clrMapOvr>
  <p:transition>
    <p:comb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500042"/>
            <a:ext cx="8229600" cy="5954766"/>
          </a:xfrm>
        </p:spPr>
        <p:txBody>
          <a:bodyPr/>
          <a:lstStyle/>
          <a:p>
            <a:r>
              <a:rPr lang="tr-TR" dirty="0" smtClean="0"/>
              <a:t>Bir fonksiyon oluşturup  9x9 ebatlarında karelerimi kontrol ettirip gerçekleştirdim. </a:t>
            </a:r>
            <a:r>
              <a:rPr lang="tr-TR" dirty="0" err="1" smtClean="0"/>
              <a:t>For</a:t>
            </a:r>
            <a:r>
              <a:rPr lang="tr-TR" dirty="0" smtClean="0"/>
              <a:t> döngüsü tarzında </a:t>
            </a:r>
            <a:r>
              <a:rPr lang="tr-TR" dirty="0" err="1" smtClean="0"/>
              <a:t>while</a:t>
            </a:r>
            <a:r>
              <a:rPr lang="tr-TR" dirty="0" smtClean="0"/>
              <a:t> döngüsü oluşturdum.</a:t>
            </a:r>
          </a:p>
          <a:p>
            <a:endParaRPr lang="tr-TR" dirty="0"/>
          </a:p>
        </p:txBody>
      </p:sp>
      <p:pic>
        <p:nvPicPr>
          <p:cNvPr id="3074" name="Picture 2" descr="C:\Desktop\sudoku-kod-görüntüleri\andkod2.PNG"/>
          <p:cNvPicPr>
            <a:picLocks noChangeAspect="1" noChangeArrowheads="1"/>
          </p:cNvPicPr>
          <p:nvPr/>
        </p:nvPicPr>
        <p:blipFill>
          <a:blip r:embed="rId2"/>
          <a:srcRect/>
          <a:stretch>
            <a:fillRect/>
          </a:stretch>
        </p:blipFill>
        <p:spPr bwMode="auto">
          <a:xfrm>
            <a:off x="1643042" y="2857496"/>
            <a:ext cx="5926138" cy="3038475"/>
          </a:xfrm>
          <a:prstGeom prst="rect">
            <a:avLst/>
          </a:prstGeom>
          <a:noFill/>
        </p:spPr>
      </p:pic>
    </p:spTree>
  </p:cSld>
  <p:clrMapOvr>
    <a:masterClrMapping/>
  </p:clrMapOvr>
  <p:transition>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285728"/>
            <a:ext cx="8229600" cy="6169080"/>
          </a:xfrm>
        </p:spPr>
        <p:txBody>
          <a:bodyPr/>
          <a:lstStyle/>
          <a:p>
            <a:r>
              <a:rPr lang="tr-TR" dirty="0" smtClean="0"/>
              <a:t>Kontrol amaçlı oluşturduğum fonksiyonlarım.</a:t>
            </a:r>
          </a:p>
          <a:p>
            <a:endParaRPr lang="tr-TR" dirty="0"/>
          </a:p>
        </p:txBody>
      </p:sp>
      <p:pic>
        <p:nvPicPr>
          <p:cNvPr id="4098" name="Picture 2" descr="C:\Desktop\sudoku-kod-görüntüleri\andkod3.PNG"/>
          <p:cNvPicPr>
            <a:picLocks noChangeAspect="1" noChangeArrowheads="1"/>
          </p:cNvPicPr>
          <p:nvPr/>
        </p:nvPicPr>
        <p:blipFill>
          <a:blip r:embed="rId2"/>
          <a:srcRect/>
          <a:stretch>
            <a:fillRect/>
          </a:stretch>
        </p:blipFill>
        <p:spPr bwMode="auto">
          <a:xfrm>
            <a:off x="2357422" y="1785926"/>
            <a:ext cx="4200525" cy="409575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214290"/>
            <a:ext cx="8229600" cy="6240518"/>
          </a:xfrm>
        </p:spPr>
        <p:txBody>
          <a:bodyPr/>
          <a:lstStyle/>
          <a:p>
            <a:r>
              <a:rPr lang="tr-TR" smtClean="0"/>
              <a:t>Son olarak sanal </a:t>
            </a:r>
            <a:r>
              <a:rPr lang="tr-TR" dirty="0" smtClean="0"/>
              <a:t>cihazımızda uygulamayı başlattıktan sonra butona her basıldığında sayı ekliyor aynı işlemi alt tarafta yaptırarak tekrar butona basıldığı zaman siliyor.</a:t>
            </a:r>
            <a:endParaRPr lang="tr-TR" dirty="0"/>
          </a:p>
        </p:txBody>
      </p:sp>
      <p:pic>
        <p:nvPicPr>
          <p:cNvPr id="1026" name="Picture 2" descr="C:\Desktop\sudoku-kod-görüntüleri\andkod.PNG"/>
          <p:cNvPicPr>
            <a:picLocks noChangeAspect="1" noChangeArrowheads="1"/>
          </p:cNvPicPr>
          <p:nvPr/>
        </p:nvPicPr>
        <p:blipFill>
          <a:blip r:embed="rId2"/>
          <a:srcRect/>
          <a:stretch>
            <a:fillRect/>
          </a:stretch>
        </p:blipFill>
        <p:spPr bwMode="auto">
          <a:xfrm>
            <a:off x="1357290" y="2857496"/>
            <a:ext cx="6586471" cy="3500462"/>
          </a:xfrm>
          <a:prstGeom prst="rect">
            <a:avLst/>
          </a:prstGeom>
          <a:noFill/>
        </p:spPr>
      </p:pic>
    </p:spTree>
  </p:cSld>
  <p:clrMapOvr>
    <a:masterClrMapping/>
  </p:clrMapOvr>
  <p:transition>
    <p:wheel spokes="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928662" y="357166"/>
            <a:ext cx="7116052"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tr-TR" sz="5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EKRAN GÖRÜNTÜLERİ</a:t>
            </a:r>
            <a:endParaRPr lang="tr-TR"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2050" name="Picture 2" descr="C:\Desktop\sudoku-ss1.png"/>
          <p:cNvPicPr>
            <a:picLocks noChangeAspect="1" noChangeArrowheads="1"/>
          </p:cNvPicPr>
          <p:nvPr/>
        </p:nvPicPr>
        <p:blipFill>
          <a:blip r:embed="rId2"/>
          <a:srcRect/>
          <a:stretch>
            <a:fillRect/>
          </a:stretch>
        </p:blipFill>
        <p:spPr bwMode="auto">
          <a:xfrm>
            <a:off x="571472" y="1571612"/>
            <a:ext cx="2149194" cy="4552534"/>
          </a:xfrm>
          <a:prstGeom prst="rect">
            <a:avLst/>
          </a:prstGeom>
          <a:noFill/>
        </p:spPr>
      </p:pic>
      <p:pic>
        <p:nvPicPr>
          <p:cNvPr id="2051" name="Picture 3" descr="C:\Desktop\sudoku-ss2.png"/>
          <p:cNvPicPr>
            <a:picLocks noChangeAspect="1" noChangeArrowheads="1"/>
          </p:cNvPicPr>
          <p:nvPr/>
        </p:nvPicPr>
        <p:blipFill>
          <a:blip r:embed="rId3"/>
          <a:srcRect/>
          <a:stretch>
            <a:fillRect/>
          </a:stretch>
        </p:blipFill>
        <p:spPr bwMode="auto">
          <a:xfrm>
            <a:off x="3357555" y="1571612"/>
            <a:ext cx="2138056" cy="4578351"/>
          </a:xfrm>
          <a:prstGeom prst="rect">
            <a:avLst/>
          </a:prstGeom>
          <a:noFill/>
        </p:spPr>
      </p:pic>
      <p:pic>
        <p:nvPicPr>
          <p:cNvPr id="2052" name="Picture 4" descr="C:\Desktop\sudoku-ss3.png"/>
          <p:cNvPicPr>
            <a:picLocks noChangeAspect="1" noChangeArrowheads="1"/>
          </p:cNvPicPr>
          <p:nvPr/>
        </p:nvPicPr>
        <p:blipFill>
          <a:blip r:embed="rId4"/>
          <a:srcRect/>
          <a:stretch>
            <a:fillRect/>
          </a:stretch>
        </p:blipFill>
        <p:spPr bwMode="auto">
          <a:xfrm>
            <a:off x="6286512" y="1500174"/>
            <a:ext cx="2167201" cy="4650450"/>
          </a:xfrm>
          <a:prstGeom prst="rect">
            <a:avLst/>
          </a:prstGeom>
          <a:noFill/>
        </p:spPr>
      </p:pic>
    </p:spTree>
  </p:cSld>
  <p:clrMapOvr>
    <a:masterClrMapping/>
  </p:clrMapOvr>
  <p:transition>
    <p:zoom dir="in"/>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1714480" y="214290"/>
            <a:ext cx="5492209"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tr-TR"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AFİŞ TASARIMIM</a:t>
            </a:r>
            <a:endParaRPr lang="tr-TR"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1026" name="Picture 2" descr="C:\Desktop\SUDOKU PROJESİ\Afiş_18MY03016_AltarBuğraBoğaz.png"/>
          <p:cNvPicPr>
            <a:picLocks noChangeAspect="1" noChangeArrowheads="1"/>
          </p:cNvPicPr>
          <p:nvPr/>
        </p:nvPicPr>
        <p:blipFill>
          <a:blip r:embed="rId2"/>
          <a:srcRect/>
          <a:stretch>
            <a:fillRect/>
          </a:stretch>
        </p:blipFill>
        <p:spPr bwMode="auto">
          <a:xfrm>
            <a:off x="2643174" y="1357298"/>
            <a:ext cx="3571900" cy="5054575"/>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28596" y="1571612"/>
            <a:ext cx="8229600" cy="4572000"/>
          </a:xfrm>
        </p:spPr>
        <p:txBody>
          <a:bodyPr>
            <a:normAutofit/>
          </a:bodyPr>
          <a:lstStyle/>
          <a:p>
            <a:pPr>
              <a:buNone/>
            </a:pPr>
            <a:r>
              <a:rPr lang="tr-TR" dirty="0" smtClean="0"/>
              <a:t>        </a:t>
            </a:r>
            <a:r>
              <a:rPr lang="tr-TR" sz="2600" dirty="0" err="1" smtClean="0"/>
              <a:t>Sudoku</a:t>
            </a:r>
            <a:r>
              <a:rPr lang="tr-TR" sz="2600" dirty="0" smtClean="0"/>
              <a:t>, 2005'ten beri dünya çapında trend olmuş bir bilmece oyunudur. </a:t>
            </a:r>
            <a:r>
              <a:rPr lang="tr-TR" sz="2600" dirty="0" err="1" smtClean="0"/>
              <a:t>Sudoku</a:t>
            </a:r>
            <a:r>
              <a:rPr lang="tr-TR" sz="2600" dirty="0" smtClean="0"/>
              <a:t> bulmaca oyununu çözmek için, bir mantık ve deneme yanılma kombinasyonu kullanmanız gerekir. Perde arkasında daha fazla matematik yer alıyor: geçerli </a:t>
            </a:r>
            <a:r>
              <a:rPr lang="tr-TR" sz="2600" dirty="0" err="1" smtClean="0"/>
              <a:t>Sudoku</a:t>
            </a:r>
            <a:r>
              <a:rPr lang="tr-TR" sz="2600" dirty="0" smtClean="0"/>
              <a:t> ızgaralarını saymada kullanılan </a:t>
            </a:r>
            <a:r>
              <a:rPr lang="tr-TR" sz="2600" dirty="0" err="1" smtClean="0"/>
              <a:t>kombinatorikler</a:t>
            </a:r>
            <a:r>
              <a:rPr lang="tr-TR" sz="2600" dirty="0" smtClean="0"/>
              <a:t>, iki ızgaranın ne zaman benzer olduğuna dair fikirleri tanımlamak için kullanılan grup teorisi ve </a:t>
            </a:r>
            <a:r>
              <a:rPr lang="tr-TR" sz="2600" dirty="0" err="1" smtClean="0"/>
              <a:t>Sudoku'nun</a:t>
            </a:r>
            <a:r>
              <a:rPr lang="tr-TR" sz="2600" dirty="0" smtClean="0"/>
              <a:t> çözümü ile ilgili hesaplama karmaşıklığıdır.</a:t>
            </a:r>
          </a:p>
          <a:p>
            <a:endParaRPr lang="tr-TR" dirty="0"/>
          </a:p>
        </p:txBody>
      </p:sp>
      <p:sp>
        <p:nvSpPr>
          <p:cNvPr id="4" name="3 Dikdörtgen"/>
          <p:cNvSpPr/>
          <p:nvPr/>
        </p:nvSpPr>
        <p:spPr>
          <a:xfrm>
            <a:off x="2928926" y="357166"/>
            <a:ext cx="2929008"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tr-TR"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SUDOKU</a:t>
            </a:r>
            <a:endParaRPr lang="tr-TR"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357166"/>
            <a:ext cx="8229600" cy="6097642"/>
          </a:xfrm>
        </p:spPr>
        <p:txBody>
          <a:bodyPr>
            <a:normAutofit/>
          </a:bodyPr>
          <a:lstStyle/>
          <a:p>
            <a:r>
              <a:rPr lang="tr-TR" sz="2400" dirty="0" smtClean="0"/>
              <a:t>Mevcut haliyle oyun 1979'da Amerikan </a:t>
            </a:r>
            <a:r>
              <a:rPr lang="tr-TR" sz="2400" dirty="0" err="1" smtClean="0"/>
              <a:t>Howard</a:t>
            </a:r>
            <a:r>
              <a:rPr lang="tr-TR" sz="2400" dirty="0" smtClean="0"/>
              <a:t> </a:t>
            </a:r>
            <a:r>
              <a:rPr lang="tr-TR" sz="2400" dirty="0" err="1" smtClean="0"/>
              <a:t>Garns</a:t>
            </a:r>
            <a:r>
              <a:rPr lang="tr-TR" sz="2400" dirty="0" smtClean="0"/>
              <a:t> tarafından icat edilmiş ve </a:t>
            </a:r>
            <a:r>
              <a:rPr lang="tr-TR" sz="2400" dirty="0" err="1" smtClean="0"/>
              <a:t>Dell</a:t>
            </a:r>
            <a:r>
              <a:rPr lang="tr-TR" sz="2400" dirty="0" smtClean="0"/>
              <a:t> Dergileri tarafından "Yerinde Sayılar" olarak sergilenmiştir. 1984 yılında, Japonya'dan Maki </a:t>
            </a:r>
            <a:r>
              <a:rPr lang="tr-TR" sz="2400" dirty="0" err="1" smtClean="0"/>
              <a:t>Kaji</a:t>
            </a:r>
            <a:r>
              <a:rPr lang="tr-TR" sz="2400" dirty="0" smtClean="0"/>
              <a:t> bunu bulmaca şirketi </a:t>
            </a:r>
            <a:r>
              <a:rPr lang="tr-TR" sz="2400" dirty="0" err="1" smtClean="0"/>
              <a:t>Nikoli'nin</a:t>
            </a:r>
            <a:r>
              <a:rPr lang="tr-TR" sz="2400" dirty="0" smtClean="0"/>
              <a:t> dergisinde yayınladı. Oyuna "Tek Sayılar" anlamına gelen modern </a:t>
            </a:r>
            <a:r>
              <a:rPr lang="tr-TR" sz="2400" dirty="0" err="1" smtClean="0"/>
              <a:t>Sudoku</a:t>
            </a:r>
            <a:r>
              <a:rPr lang="tr-TR" sz="2400" dirty="0" smtClean="0"/>
              <a:t> adını verdi. Bulmaca Japonya'da trend oldu ve orada Yeni Zelandalı </a:t>
            </a:r>
            <a:r>
              <a:rPr lang="tr-TR" sz="2400" dirty="0" err="1" smtClean="0"/>
              <a:t>Wayne</a:t>
            </a:r>
            <a:r>
              <a:rPr lang="tr-TR" sz="2400" dirty="0" smtClean="0"/>
              <a:t> </a:t>
            </a:r>
            <a:r>
              <a:rPr lang="tr-TR" sz="2400" dirty="0" err="1" smtClean="0"/>
              <a:t>Gould</a:t>
            </a:r>
            <a:r>
              <a:rPr lang="tr-TR" sz="2400" dirty="0" smtClean="0"/>
              <a:t> tarafından keşfedildi, daha sonra </a:t>
            </a:r>
            <a:r>
              <a:rPr lang="tr-TR" sz="2400" dirty="0" err="1" smtClean="0"/>
              <a:t>Sudoku'yu</a:t>
            </a:r>
            <a:r>
              <a:rPr lang="tr-TR" sz="2400" dirty="0" smtClean="0"/>
              <a:t> üretecek bir bilgisayar programı yazıldı. 2004'te başlayan Londra gazetesinde </a:t>
            </a:r>
            <a:r>
              <a:rPr lang="tr-TR" sz="2400" dirty="0" err="1" smtClean="0"/>
              <a:t>The</a:t>
            </a:r>
            <a:r>
              <a:rPr lang="tr-TR" sz="2400" dirty="0" smtClean="0"/>
              <a:t> </a:t>
            </a:r>
            <a:r>
              <a:rPr lang="tr-TR" sz="2400" dirty="0" err="1" smtClean="0"/>
              <a:t>Times</a:t>
            </a:r>
            <a:r>
              <a:rPr lang="tr-TR" sz="2400" dirty="0" smtClean="0"/>
              <a:t> gazetesinde bazı bulmacalar yayımladı. Kısa süre sonra </a:t>
            </a:r>
            <a:r>
              <a:rPr lang="tr-TR" sz="2400" dirty="0" err="1" smtClean="0"/>
              <a:t>Sudoku</a:t>
            </a:r>
            <a:r>
              <a:rPr lang="tr-TR" sz="2400" dirty="0" smtClean="0"/>
              <a:t> İngiltere'yi süpürdü. Bulmaca sonunda 2005 yılında ABD'de trend oldu. Birçok gazete ve dergide düzenli bir özellik haline geldi ve dünyanın her yerinden insanlar tarafından beğenildi.</a:t>
            </a:r>
            <a:endParaRPr lang="tr-TR" sz="2400" dirty="0"/>
          </a:p>
        </p:txBody>
      </p:sp>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714488"/>
            <a:ext cx="8229600" cy="4740320"/>
          </a:xfrm>
        </p:spPr>
        <p:txBody>
          <a:bodyPr>
            <a:normAutofit/>
          </a:bodyPr>
          <a:lstStyle/>
          <a:p>
            <a:r>
              <a:rPr lang="tr-TR" sz="2400" dirty="0" err="1" smtClean="0"/>
              <a:t>Sudoku'nun</a:t>
            </a:r>
            <a:r>
              <a:rPr lang="tr-TR" sz="2400" dirty="0" smtClean="0"/>
              <a:t> normal versiyonu, 81 hücre içeren 9 × 9 kare ızgaradan oluşur. Izgara dokuz 3 × 3 bloğa bölüşür. 81 hücrenin bir kısmı {1,2,3,4,5,6,7,8,9} kümesindeki sayılarla doldurulur. Bu doldurulan hücrelere hediye denir. Amaç, tüm satırı, tüm sütunu ve tüm bloğun her sayıyı tam olarak bir kez içerecek şekilde dokuz rakamı kullanarak tüm ızgarayı doldurmasıdır. Bu </a:t>
            </a:r>
            <a:r>
              <a:rPr lang="tr-TR" sz="2400" dirty="0" err="1" smtClean="0"/>
              <a:t>kısıtı</a:t>
            </a:r>
            <a:r>
              <a:rPr lang="tr-TR" sz="2400" dirty="0" smtClean="0"/>
              <a:t>, Tek Kuraldaki satırlar, sütunlar ve bloklar olarak adlandırırız.</a:t>
            </a:r>
            <a:endParaRPr lang="tr-TR" sz="2400" dirty="0"/>
          </a:p>
        </p:txBody>
      </p:sp>
      <p:sp>
        <p:nvSpPr>
          <p:cNvPr id="4" name="3 Dikdörtgen"/>
          <p:cNvSpPr/>
          <p:nvPr/>
        </p:nvSpPr>
        <p:spPr>
          <a:xfrm>
            <a:off x="1643042" y="428604"/>
            <a:ext cx="5992346"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tr-TR" sz="5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POPÜLER SUDOKU</a:t>
            </a:r>
            <a:endParaRPr lang="tr-TR"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normAutofit/>
          </a:bodyPr>
          <a:lstStyle/>
          <a:p>
            <a:r>
              <a:rPr lang="tr-TR" sz="2400" dirty="0" err="1" smtClean="0"/>
              <a:t>Sudoku</a:t>
            </a:r>
            <a:r>
              <a:rPr lang="tr-TR" sz="2400" dirty="0" smtClean="0"/>
              <a:t> oyunu 9 hücreden oluşan 9 karenin 3 boyut diyebileceğimiz düzlemde 1’den 9’a kadar sayıların tek bir defa kullanılması şartı ile dizilmesi gerekiyor. </a:t>
            </a:r>
            <a:r>
              <a:rPr lang="tr-TR" sz="2400" dirty="0" err="1" smtClean="0"/>
              <a:t>Sudoku</a:t>
            </a:r>
            <a:r>
              <a:rPr lang="tr-TR" sz="2400" dirty="0" smtClean="0"/>
              <a:t> oyununda her satır ve sütunda 1'den 9'a kadar olan sayılar sadece bir kez kullanılarak dizilmesi gerekir. Aynı zaman da </a:t>
            </a:r>
            <a:r>
              <a:rPr lang="tr-TR" sz="2400" dirty="0" err="1" smtClean="0"/>
              <a:t>sudoku</a:t>
            </a:r>
            <a:r>
              <a:rPr lang="tr-TR" sz="2400" dirty="0" smtClean="0"/>
              <a:t> oyununda 9 hücreden oluşan her bir kare içinde 1'den 9'a kadar sayılar bir kez kullanılarak dizilmesi gerekir.</a:t>
            </a:r>
            <a:endParaRPr lang="tr-TR" sz="2400" dirty="0"/>
          </a:p>
        </p:txBody>
      </p:sp>
      <p:sp>
        <p:nvSpPr>
          <p:cNvPr id="4" name="3 Dikdörtgen"/>
          <p:cNvSpPr/>
          <p:nvPr/>
        </p:nvSpPr>
        <p:spPr>
          <a:xfrm>
            <a:off x="0" y="214290"/>
            <a:ext cx="9144000" cy="923330"/>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tr-TR" sz="5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SUDOKU NASIL OYNANIR ?</a:t>
            </a:r>
            <a:endParaRPr lang="tr-TR"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normAutofit/>
          </a:bodyPr>
          <a:lstStyle/>
          <a:p>
            <a:pPr>
              <a:buNone/>
            </a:pPr>
            <a:r>
              <a:rPr lang="tr-TR" sz="2400" b="1" dirty="0" smtClean="0"/>
              <a:t>    Tüm </a:t>
            </a:r>
            <a:r>
              <a:rPr lang="tr-TR" sz="2400" b="1" dirty="0" err="1" smtClean="0"/>
              <a:t>sudoku</a:t>
            </a:r>
            <a:r>
              <a:rPr lang="tr-TR" sz="2400" b="1" dirty="0" smtClean="0"/>
              <a:t> çeşitleri için geçerli olan üç temel kural vardır.</a:t>
            </a:r>
          </a:p>
          <a:p>
            <a:pPr>
              <a:buNone/>
            </a:pPr>
            <a:endParaRPr lang="tr-TR" sz="2400" dirty="0" smtClean="0"/>
          </a:p>
          <a:p>
            <a:r>
              <a:rPr lang="tr-TR" sz="2400" dirty="0" smtClean="0"/>
              <a:t>Her satırda tüm rakamlar bulunmalı ve bu rakamlar sadece birer defa yer almalıdır.</a:t>
            </a:r>
          </a:p>
          <a:p>
            <a:r>
              <a:rPr lang="tr-TR" sz="2400" dirty="0" smtClean="0"/>
              <a:t>Her sütunda tüm rakamlar bulunmalı ve bu rakamlar sadece birer defa yer almalıdır.</a:t>
            </a:r>
          </a:p>
          <a:p>
            <a:r>
              <a:rPr lang="tr-TR" sz="2400" dirty="0" smtClean="0"/>
              <a:t>Her bölgedeki tüm rakamlar bulunmalı ve bu rakamlar sadece birer defa yer almalıdır. </a:t>
            </a:r>
            <a:endParaRPr lang="tr-TR" sz="2400" dirty="0"/>
          </a:p>
        </p:txBody>
      </p:sp>
      <p:sp>
        <p:nvSpPr>
          <p:cNvPr id="4" name="3 Dikdörtgen"/>
          <p:cNvSpPr/>
          <p:nvPr/>
        </p:nvSpPr>
        <p:spPr>
          <a:xfrm>
            <a:off x="0" y="285728"/>
            <a:ext cx="9144000" cy="923330"/>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tr-TR"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SUDOKU OYUN KURALLARI</a:t>
            </a:r>
            <a:endParaRPr lang="tr-TR"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cSld>
  <p:clrMapOvr>
    <a:masterClrMapping/>
  </p:clrMapOvr>
  <p:transition>
    <p:pull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normAutofit/>
          </a:bodyPr>
          <a:lstStyle/>
          <a:p>
            <a:r>
              <a:rPr lang="tr-TR" sz="2400" dirty="0" err="1" smtClean="0"/>
              <a:t>Kotlin</a:t>
            </a:r>
            <a:r>
              <a:rPr lang="tr-TR" sz="2400" dirty="0" smtClean="0"/>
              <a:t> tür çıkarımı olan, çapraz platformlu, statik olarak yazılmış, genel amaçlı bir kodlama dilidir. </a:t>
            </a:r>
            <a:r>
              <a:rPr lang="tr-TR" sz="2400" dirty="0" err="1" smtClean="0"/>
              <a:t>Kotlin</a:t>
            </a:r>
            <a:r>
              <a:rPr lang="tr-TR" sz="2400" dirty="0" smtClean="0"/>
              <a:t>, Java ile tam  birlikte çalışacak şekilde tasarlanmış ve standart kitaplığının JVM sürümü Java Sınıf Kitaplığı'na bağlı olup , ancak tür çıkarımı sözdiziminin daha özlü olmasını sağlayabilir. </a:t>
            </a:r>
            <a:r>
              <a:rPr lang="tr-TR" sz="2400" dirty="0" err="1" smtClean="0"/>
              <a:t>Kotlin</a:t>
            </a:r>
            <a:r>
              <a:rPr lang="tr-TR" sz="2400" dirty="0" smtClean="0"/>
              <a:t> temel olarak </a:t>
            </a:r>
            <a:r>
              <a:rPr lang="tr-TR" sz="2400" dirty="0" err="1" smtClean="0"/>
              <a:t>JVM'yi</a:t>
            </a:r>
            <a:r>
              <a:rPr lang="tr-TR" sz="2400" dirty="0" smtClean="0"/>
              <a:t> hedefler, ancak </a:t>
            </a:r>
            <a:r>
              <a:rPr lang="tr-TR" sz="2400" dirty="0" err="1" smtClean="0"/>
              <a:t>JavaScript</a:t>
            </a:r>
            <a:r>
              <a:rPr lang="tr-TR" sz="2400" dirty="0" smtClean="0"/>
              <a:t> veya yerel kod (LLVM aracılığıyla) için derler. Dil geliştirme maliyetleri </a:t>
            </a:r>
            <a:r>
              <a:rPr lang="tr-TR" sz="2400" dirty="0" err="1" smtClean="0"/>
              <a:t>JetBrains</a:t>
            </a:r>
            <a:r>
              <a:rPr lang="tr-TR" sz="2400" dirty="0" smtClean="0"/>
              <a:t> tarafından karşılanırken </a:t>
            </a:r>
            <a:r>
              <a:rPr lang="tr-TR" sz="2400" dirty="0" err="1" smtClean="0"/>
              <a:t>Kotlin</a:t>
            </a:r>
            <a:r>
              <a:rPr lang="tr-TR" sz="2400" dirty="0" smtClean="0"/>
              <a:t> Vakfı </a:t>
            </a:r>
            <a:r>
              <a:rPr lang="tr-TR" sz="2400" dirty="0" err="1" smtClean="0"/>
              <a:t>Kotlin</a:t>
            </a:r>
            <a:r>
              <a:rPr lang="tr-TR" sz="2400" dirty="0" smtClean="0"/>
              <a:t> ticari markasını korur. </a:t>
            </a:r>
          </a:p>
          <a:p>
            <a:endParaRPr lang="tr-TR" sz="2400" dirty="0"/>
          </a:p>
        </p:txBody>
      </p:sp>
      <p:sp>
        <p:nvSpPr>
          <p:cNvPr id="4" name="3 Dikdörtgen"/>
          <p:cNvSpPr/>
          <p:nvPr/>
        </p:nvSpPr>
        <p:spPr>
          <a:xfrm>
            <a:off x="3071802" y="142852"/>
            <a:ext cx="2497799" cy="1754326"/>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tr-TR"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KOTLİN</a:t>
            </a:r>
          </a:p>
          <a:p>
            <a:pPr algn="ctr"/>
            <a:endParaRPr lang="tr-TR"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cSld>
  <p:clrMapOvr>
    <a:masterClrMapping/>
  </p:clrMapOvr>
  <p:transition>
    <p:wipe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normAutofit/>
          </a:bodyPr>
          <a:lstStyle/>
          <a:p>
            <a:r>
              <a:rPr lang="tr-TR" sz="2400" dirty="0" smtClean="0"/>
              <a:t>Projeme başlamadan önce daha önce yapılmış projeleri izledim. İzlediklerime göre kendime gidişat yolu çizdim. Öncelikle </a:t>
            </a:r>
            <a:r>
              <a:rPr lang="tr-TR" sz="2400" dirty="0" err="1" smtClean="0"/>
              <a:t>android</a:t>
            </a:r>
            <a:r>
              <a:rPr lang="tr-TR" sz="2400" dirty="0" smtClean="0"/>
              <a:t> </a:t>
            </a:r>
            <a:r>
              <a:rPr lang="tr-TR" sz="2400" dirty="0" err="1" smtClean="0"/>
              <a:t>studioda</a:t>
            </a:r>
            <a:r>
              <a:rPr lang="tr-TR" sz="2400" dirty="0" smtClean="0"/>
              <a:t> kendime </a:t>
            </a:r>
            <a:r>
              <a:rPr lang="tr-TR" sz="2400" dirty="0" err="1" smtClean="0"/>
              <a:t>kotlin</a:t>
            </a:r>
            <a:r>
              <a:rPr lang="tr-TR" sz="2400" dirty="0" smtClean="0"/>
              <a:t> dilinde bir proje oluşturdum. </a:t>
            </a:r>
            <a:r>
              <a:rPr lang="tr-TR" sz="2400" dirty="0" err="1" smtClean="0"/>
              <a:t>Studio’nun</a:t>
            </a:r>
            <a:r>
              <a:rPr lang="tr-TR" sz="2400" dirty="0" smtClean="0"/>
              <a:t> paletlerini kullanarak nasıl tasarım yapabileceğime karar verdim. Daha sonra renklerimi ayarlayıp tasarımımı bitirdim. </a:t>
            </a:r>
            <a:r>
              <a:rPr lang="tr-TR" sz="2400" dirty="0" err="1" smtClean="0"/>
              <a:t>Android</a:t>
            </a:r>
            <a:r>
              <a:rPr lang="tr-TR" sz="2400" dirty="0" smtClean="0"/>
              <a:t> </a:t>
            </a:r>
            <a:r>
              <a:rPr lang="tr-TR" sz="2400" dirty="0" err="1" smtClean="0"/>
              <a:t>Studio</a:t>
            </a:r>
            <a:r>
              <a:rPr lang="tr-TR" sz="2400" dirty="0" smtClean="0"/>
              <a:t> platformunda </a:t>
            </a:r>
            <a:r>
              <a:rPr lang="tr-TR" sz="2400" dirty="0" err="1" smtClean="0"/>
              <a:t>kotlin</a:t>
            </a:r>
            <a:r>
              <a:rPr lang="tr-TR" sz="2400" dirty="0" smtClean="0"/>
              <a:t> dilini kullanarak yapıyorum. </a:t>
            </a:r>
            <a:r>
              <a:rPr lang="tr-TR" sz="2400" dirty="0" err="1" smtClean="0"/>
              <a:t>Android</a:t>
            </a:r>
            <a:r>
              <a:rPr lang="tr-TR" sz="2400" dirty="0" smtClean="0"/>
              <a:t> sürümü olarak 8.0 </a:t>
            </a:r>
            <a:r>
              <a:rPr lang="tr-TR" sz="2400" dirty="0" err="1" smtClean="0"/>
              <a:t>Oreo</a:t>
            </a:r>
            <a:r>
              <a:rPr lang="tr-TR" sz="2400" dirty="0" smtClean="0"/>
              <a:t> kullanıyorum.</a:t>
            </a:r>
          </a:p>
          <a:p>
            <a:endParaRPr lang="tr-TR" sz="2400" dirty="0"/>
          </a:p>
        </p:txBody>
      </p:sp>
      <p:sp>
        <p:nvSpPr>
          <p:cNvPr id="4" name="3 Dikdörtgen"/>
          <p:cNvSpPr/>
          <p:nvPr/>
        </p:nvSpPr>
        <p:spPr>
          <a:xfrm>
            <a:off x="2928926" y="357166"/>
            <a:ext cx="2872902"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tr-TR" sz="5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PROJEM</a:t>
            </a:r>
          </a:p>
        </p:txBody>
      </p:sp>
    </p:spTree>
  </p:cSld>
  <p:clrMapOvr>
    <a:masterClrMapping/>
  </p:clrMapOvr>
  <p:transition>
    <p:pull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r>
              <a:rPr lang="tr-TR" dirty="0" smtClean="0"/>
              <a:t>Başlangıç olarak projemdeki kod çıktılarımın birkaç tanesini sizlerle paylaşacağım. Üç tane mantıksal, iki adet içi boş liste değişkeni tanımladım.</a:t>
            </a:r>
          </a:p>
          <a:p>
            <a:endParaRPr lang="tr-TR" dirty="0" smtClean="0"/>
          </a:p>
        </p:txBody>
      </p:sp>
      <p:sp>
        <p:nvSpPr>
          <p:cNvPr id="4" name="3 Dikdörtgen"/>
          <p:cNvSpPr/>
          <p:nvPr/>
        </p:nvSpPr>
        <p:spPr>
          <a:xfrm>
            <a:off x="1500166" y="357166"/>
            <a:ext cx="6170279"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tr-TR"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PROJE KODLARIM </a:t>
            </a:r>
          </a:p>
        </p:txBody>
      </p:sp>
      <p:pic>
        <p:nvPicPr>
          <p:cNvPr id="2050" name="Picture 2" descr="C:\Desktop\sudoku-kod-görüntüleri\andkod1.PNG"/>
          <p:cNvPicPr>
            <a:picLocks noChangeAspect="1" noChangeArrowheads="1"/>
          </p:cNvPicPr>
          <p:nvPr/>
        </p:nvPicPr>
        <p:blipFill>
          <a:blip r:embed="rId2"/>
          <a:srcRect/>
          <a:stretch>
            <a:fillRect/>
          </a:stretch>
        </p:blipFill>
        <p:spPr bwMode="auto">
          <a:xfrm>
            <a:off x="2714612" y="4214818"/>
            <a:ext cx="3800475" cy="1581150"/>
          </a:xfrm>
          <a:prstGeom prst="rect">
            <a:avLst/>
          </a:prstGeom>
          <a:noFill/>
        </p:spPr>
      </p:pic>
    </p:spTree>
  </p:cSld>
  <p:clrMapOvr>
    <a:masterClrMapping/>
  </p:clrMapOvr>
  <p:transition>
    <p:zoom dir="in"/>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anlı">
  <a:themeElements>
    <a:clrScheme name="Canlı">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Canlı">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Canlı">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94</TotalTime>
  <Words>597</Words>
  <Application>Microsoft Office PowerPoint</Application>
  <PresentationFormat>Ekran Gösterisi (4:3)</PresentationFormat>
  <Paragraphs>37</Paragraphs>
  <Slides>14</Slides>
  <Notes>0</Notes>
  <HiddenSlides>0</HiddenSlides>
  <MMClips>0</MMClips>
  <ScaleCrop>false</ScaleCrop>
  <HeadingPairs>
    <vt:vector size="4" baseType="variant">
      <vt:variant>
        <vt:lpstr>Tema</vt:lpstr>
      </vt:variant>
      <vt:variant>
        <vt:i4>1</vt:i4>
      </vt:variant>
      <vt:variant>
        <vt:lpstr>Slayt Başlıkları</vt:lpstr>
      </vt:variant>
      <vt:variant>
        <vt:i4>14</vt:i4>
      </vt:variant>
    </vt:vector>
  </HeadingPairs>
  <TitlesOfParts>
    <vt:vector size="15" baseType="lpstr">
      <vt:lpstr>Canlı</vt:lpstr>
      <vt:lpstr>Slayt 1</vt:lpstr>
      <vt:lpstr>Slayt 2</vt:lpstr>
      <vt:lpstr>Slayt 3</vt:lpstr>
      <vt:lpstr>Slayt 4</vt:lpstr>
      <vt:lpstr>Slayt 5</vt:lpstr>
      <vt:lpstr>Slayt 6</vt:lpstr>
      <vt:lpstr>Slayt 7</vt:lpstr>
      <vt:lpstr>Slayt 8</vt:lpstr>
      <vt:lpstr>Slayt 9</vt:lpstr>
      <vt:lpstr>Slayt 10</vt:lpstr>
      <vt:lpstr>Slayt 11</vt:lpstr>
      <vt:lpstr>Slayt 12</vt:lpstr>
      <vt:lpstr>Slayt 13</vt:lpstr>
      <vt:lpstr>Slayt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Slayt 1</dc:title>
  <dc:creator>ALTAR BUĞRA BOĞAZ</dc:creator>
  <cp:lastModifiedBy>ALTAR BUĞRA BOĞAZ</cp:lastModifiedBy>
  <cp:revision>10</cp:revision>
  <dcterms:created xsi:type="dcterms:W3CDTF">2020-04-25T17:57:55Z</dcterms:created>
  <dcterms:modified xsi:type="dcterms:W3CDTF">2020-04-26T18:53:30Z</dcterms:modified>
</cp:coreProperties>
</file>