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ED27-17C2-4B28-B093-FFB41BF12E8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69F8-4355-4B9D-B208-2F46EF1D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2777706" y="327798"/>
            <a:ext cx="4937760" cy="4937760"/>
            <a:chOff x="2777706" y="327798"/>
            <a:chExt cx="5486400" cy="5486400"/>
          </a:xfrm>
        </p:grpSpPr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>
              <a:off x="27777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>
              <a:off x="2777706" y="336429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>
              <a:off x="2777706" y="640270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 noChangeAspect="1"/>
            </p:cNvCxnSpPr>
            <p:nvPr/>
          </p:nvCxnSpPr>
          <p:spPr>
            <a:xfrm>
              <a:off x="2777706" y="944111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>
              <a:off x="2777706" y="1247952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 noChangeAspect="1"/>
            </p:cNvCxnSpPr>
            <p:nvPr/>
          </p:nvCxnSpPr>
          <p:spPr>
            <a:xfrm>
              <a:off x="2777706" y="1551793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>
              <a:off x="2777706" y="1855634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>
              <a:off x="2777706" y="2159475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 noChangeAspect="1"/>
            </p:cNvCxnSpPr>
            <p:nvPr/>
          </p:nvCxnSpPr>
          <p:spPr>
            <a:xfrm>
              <a:off x="2777706" y="2463316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 noChangeAspect="1"/>
            </p:cNvCxnSpPr>
            <p:nvPr/>
          </p:nvCxnSpPr>
          <p:spPr>
            <a:xfrm>
              <a:off x="2777706" y="2767157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>
              <a:off x="2777706" y="3070998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>
              <a:off x="2777706" y="3374839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>
              <a:off x="2777706" y="3678680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>
              <a:off x="2777706" y="3982521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>
              <a:off x="2777706" y="4286362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>
              <a:off x="2777706" y="4590203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 noChangeAspect="1"/>
            </p:cNvCxnSpPr>
            <p:nvPr/>
          </p:nvCxnSpPr>
          <p:spPr>
            <a:xfrm>
              <a:off x="2777706" y="4894044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>
              <a:off x="2777706" y="5197885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>
              <a:off x="2777706" y="5501726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>
              <a:off x="2777706" y="5805575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>
              <a:off x="30823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>
              <a:off x="33869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>
              <a:off x="36915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 noChangeAspect="1"/>
            </p:cNvCxnSpPr>
            <p:nvPr/>
          </p:nvCxnSpPr>
          <p:spPr>
            <a:xfrm>
              <a:off x="39961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 noChangeAspect="1"/>
            </p:cNvCxnSpPr>
            <p:nvPr/>
          </p:nvCxnSpPr>
          <p:spPr>
            <a:xfrm>
              <a:off x="43007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 noChangeAspect="1"/>
            </p:cNvCxnSpPr>
            <p:nvPr/>
          </p:nvCxnSpPr>
          <p:spPr>
            <a:xfrm>
              <a:off x="46053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 noChangeAspect="1"/>
            </p:cNvCxnSpPr>
            <p:nvPr/>
          </p:nvCxnSpPr>
          <p:spPr>
            <a:xfrm>
              <a:off x="49099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 noChangeAspect="1"/>
            </p:cNvCxnSpPr>
            <p:nvPr/>
          </p:nvCxnSpPr>
          <p:spPr>
            <a:xfrm>
              <a:off x="52145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 noChangeAspect="1"/>
            </p:cNvCxnSpPr>
            <p:nvPr/>
          </p:nvCxnSpPr>
          <p:spPr>
            <a:xfrm>
              <a:off x="55191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58237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 noChangeAspect="1"/>
            </p:cNvCxnSpPr>
            <p:nvPr/>
          </p:nvCxnSpPr>
          <p:spPr>
            <a:xfrm>
              <a:off x="61283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 noChangeAspect="1"/>
            </p:cNvCxnSpPr>
            <p:nvPr/>
          </p:nvCxnSpPr>
          <p:spPr>
            <a:xfrm>
              <a:off x="64329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 noChangeAspect="1"/>
            </p:cNvCxnSpPr>
            <p:nvPr/>
          </p:nvCxnSpPr>
          <p:spPr>
            <a:xfrm>
              <a:off x="67375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 noChangeAspect="1"/>
            </p:cNvCxnSpPr>
            <p:nvPr/>
          </p:nvCxnSpPr>
          <p:spPr>
            <a:xfrm>
              <a:off x="70421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 noChangeAspect="1"/>
            </p:cNvCxnSpPr>
            <p:nvPr/>
          </p:nvCxnSpPr>
          <p:spPr>
            <a:xfrm>
              <a:off x="73467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 noChangeAspect="1"/>
            </p:cNvCxnSpPr>
            <p:nvPr/>
          </p:nvCxnSpPr>
          <p:spPr>
            <a:xfrm>
              <a:off x="76513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>
            <a:xfrm>
              <a:off x="7955906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 noChangeAspect="1"/>
            </p:cNvCxnSpPr>
            <p:nvPr/>
          </p:nvCxnSpPr>
          <p:spPr>
            <a:xfrm>
              <a:off x="8260512" y="327798"/>
              <a:ext cx="0" cy="548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93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Grabow</dc:creator>
  <cp:lastModifiedBy>Ben Grabow</cp:lastModifiedBy>
  <cp:revision>5</cp:revision>
  <dcterms:created xsi:type="dcterms:W3CDTF">2016-09-27T21:14:20Z</dcterms:created>
  <dcterms:modified xsi:type="dcterms:W3CDTF">2016-09-29T18:36:30Z</dcterms:modified>
</cp:coreProperties>
</file>