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ttany Gradel" initials="BG" lastIdx="1" clrIdx="0">
    <p:extLst>
      <p:ext uri="{19B8F6BF-5375-455C-9EA6-DF929625EA0E}">
        <p15:presenceInfo xmlns:p15="http://schemas.microsoft.com/office/powerpoint/2012/main" userId="500460ee495b3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7T16:15:15.563" idx="1">
    <p:pos x="4362" y="3799"/>
    <p:text>This is just a picture, for reference of the user, it's not meant to be a working pad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E742-CDB7-4ECF-8177-12B74853C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5553A-9A3D-41E2-B1C9-16E9A3EA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56F8-B455-422F-8F88-606AB68A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A958-4F12-4F3F-8208-4DFF27C3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5403-E4FE-4B62-8B4F-7EB27C36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1EA0-498E-4294-B06B-68529582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5E735-D606-44CC-8DD2-77880E75B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AF49-1F18-4C37-BB29-B5D532BF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A063-5366-4AFF-A798-D13F4705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0A87-17AE-4547-9EF0-B6DC08F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68EA0-147C-4EF4-B7E9-183F1A8F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8A00C-3368-4F3F-A92F-4D0FCCF6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38F3-D18E-46EC-A269-C252D3C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E3F25-9292-46DF-99B9-834678DD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1329-E684-4B8F-8BA3-06FC6C6D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0BE-FED6-4590-84AF-6B190DF7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83EF-8E67-488E-B19F-3E64BEE9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3579-3F2C-4952-A505-D8ABA273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8101-0984-4CCC-B4BA-8A810741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4608-9A81-4BD9-BF0D-138B1B91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53EE-D118-4E5A-B857-143AF9E3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3C3AE-41F0-4D1D-B568-C736ED173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3E5A-6475-4EAF-8DA4-8D3FE37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B4162-1D74-4B76-8A55-C8BA7B7B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A88D4-AF4F-4122-B5C9-CC2E4C9A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1B65-E91B-44E7-8748-614DEBCD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8158-524C-4B7F-BAA1-BF2FE31CD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3E25E-0F1D-4FB6-A633-0DAF6D22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9B48-34C0-438D-A186-D08C9BA8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1C9D-9F50-4F6B-908A-04673A2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71D2-C51F-4856-8EBE-0645ED3C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7C12-21EF-49DF-835E-C4821B17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A2FE-F993-402B-91D0-5D71039A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1C8BD-761E-41C0-9FEC-F2918A42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26E19-5883-4E61-9404-75CC9C0EC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CC813-296E-44DE-B6E7-8EEA02BFF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E948E-5049-4A05-BDF8-224FDBCC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81FDD-B747-4B27-9FDA-3CA687E1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D44E0-C9B3-41FE-A669-84FAF17F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6EA-226D-4886-9AB0-D6E8069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BE11D-08D3-4A7E-A638-2122F5EF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2BBD-A0FE-4344-9384-91F8C44A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04B1C-7F2F-4AD1-9D07-3AFB0B88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974A0-9947-43E0-9B40-DC2F2F6E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F25E7-0C61-48F0-9D23-9DC62534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22AA-88EF-45B4-B201-D5E69B30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BEBF-9380-46FA-BDF0-3DA4F7E9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33F5-400A-4327-9BBA-5F484527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7443-10AB-4E1A-9295-21362AAFA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45D92-3130-4A4D-82F4-B6B2508A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D1B58-8CD9-46FF-A982-8EA52550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DBD54-19EC-4613-A2D5-A635DE1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5D37-A15D-4248-B816-6F6BF6E3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E1DC6-5C8B-48DD-BA90-86D5E353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75D01-5A92-4634-8277-1E981D9FF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7AA29-2165-4C41-8B8A-153F7C1C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12D5-2CDB-4DCB-8C94-B6141BCB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2D2B-4D36-49C0-8E0C-EDED5EE0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AE26C-F7E7-4342-BFD1-B589BE00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726B3-6FEE-4239-9279-AB2E9735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FA0E-32FD-4888-84F6-39533971E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DE6F1-F81E-42C8-96D8-51EB77D4B52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489A-521D-4A3B-A2BA-238F5A045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7D7A-68DC-4FE9-AE20-886C7A9B4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C63E-E331-4496-8B5B-79B9AF6C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D43D-34A9-404B-A44B-DF166DB6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59" y="115409"/>
            <a:ext cx="10738282" cy="4820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 </a:t>
            </a:r>
          </a:p>
          <a:p>
            <a:pPr marL="0" indent="0">
              <a:buNone/>
            </a:pPr>
            <a:r>
              <a:rPr lang="en-US" sz="1200" dirty="0"/>
              <a:t> </a:t>
            </a:r>
            <a:r>
              <a:rPr lang="en-US" sz="1200" b="1" u="sng" dirty="0"/>
              <a:t>STUDY TITLE</a:t>
            </a: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Comparing Layouts for Eye Gaze based PIN Entry</a:t>
            </a: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 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PRINCIPAL INVESTIGATORS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Krishna Kumar Venkatasubramanian, Ph.D. </a:t>
            </a:r>
          </a:p>
          <a:p>
            <a:pPr marL="0" indent="0">
              <a:buNone/>
            </a:pPr>
            <a:r>
              <a:rPr lang="en-US" sz="1200" dirty="0"/>
              <a:t>Office: (401) 874-2701 </a:t>
            </a:r>
          </a:p>
          <a:p>
            <a:pPr marL="0" indent="0">
              <a:buNone/>
            </a:pPr>
            <a:r>
              <a:rPr lang="en-US" sz="1200" dirty="0"/>
              <a:t>Email: krish@uri.edu</a:t>
            </a:r>
          </a:p>
          <a:p>
            <a:pPr marL="0" indent="0">
              <a:buNone/>
            </a:pPr>
            <a:r>
              <a:rPr lang="en-US" sz="1200" b="1" u="sng" dirty="0"/>
              <a:t>KEY INFORMATION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purpose of the study is to learn about which PIN entry layouts work well for eye gaze entry. </a:t>
            </a:r>
          </a:p>
          <a:p>
            <a:pPr marL="0" lvl="0" indent="0">
              <a:buNone/>
            </a:pPr>
            <a:r>
              <a:rPr lang="en-US" sz="1200" dirty="0"/>
              <a:t>If you choose to participate, you will be asked to enter automatically generated six digit PINs in three different PIN layouts. This will take approximately one hour.</a:t>
            </a:r>
          </a:p>
          <a:p>
            <a:pPr marL="0" lvl="0" indent="0">
              <a:buNone/>
            </a:pPr>
            <a:r>
              <a:rPr lang="en-US" sz="1200" dirty="0"/>
              <a:t>Risks or discomforts from this research are expected to be minimal</a:t>
            </a:r>
          </a:p>
          <a:p>
            <a:pPr marL="0" lvl="0" indent="0">
              <a:buNone/>
            </a:pPr>
            <a:r>
              <a:rPr lang="en-US" sz="1200" dirty="0"/>
              <a:t>The study will have no direct benefits to you</a:t>
            </a:r>
          </a:p>
          <a:p>
            <a:pPr marL="0" lvl="0" indent="0">
              <a:buNone/>
            </a:pPr>
            <a:r>
              <a:rPr lang="en-US" sz="1200" dirty="0"/>
              <a:t>You will be paid $10 as a gift card for your participation</a:t>
            </a:r>
          </a:p>
          <a:p>
            <a:pPr marL="0" lvl="0" indent="0">
              <a:buNone/>
            </a:pPr>
            <a:r>
              <a:rPr lang="en-US" sz="1200" dirty="0"/>
              <a:t>You will be provided a copy of this consent form.</a:t>
            </a:r>
          </a:p>
          <a:p>
            <a:pPr marL="0" lvl="0" indent="0">
              <a:buNone/>
            </a:pPr>
            <a:r>
              <a:rPr lang="en-US" sz="1200" dirty="0"/>
              <a:t>Taking part in this research project is voluntary. You don’t have to participate and you can stop it any time. </a:t>
            </a:r>
          </a:p>
          <a:p>
            <a:pPr marL="0" lvl="0" indent="0">
              <a:buNone/>
            </a:pPr>
            <a:r>
              <a:rPr lang="en-US" sz="1200" dirty="0"/>
              <a:t>…..</a:t>
            </a:r>
          </a:p>
          <a:p>
            <a:pPr marL="0" lvl="0" indent="0">
              <a:buNone/>
            </a:pPr>
            <a:r>
              <a:rPr lang="en-US" sz="1200" b="1" dirty="0"/>
              <a:t>Do you agree to participate in this study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200" b="1" dirty="0"/>
              <a:t>Yes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200" b="1" dirty="0"/>
              <a:t>No</a:t>
            </a:r>
          </a:p>
          <a:p>
            <a:pPr marL="0" lvl="0" indent="0">
              <a:buNone/>
            </a:pPr>
            <a:endParaRPr lang="en-US" sz="1200" b="1" dirty="0"/>
          </a:p>
          <a:p>
            <a:pPr marL="0" lvl="0" indent="0">
              <a:buNone/>
            </a:pPr>
            <a:r>
              <a:rPr lang="en-US" sz="1200" b="1" dirty="0"/>
              <a:t>Click the “Start” button to begin the experiment 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D3699-0B46-49F0-92FF-7B0E4E68240F}"/>
              </a:ext>
            </a:extLst>
          </p:cNvPr>
          <p:cNvSpPr txBox="1"/>
          <p:nvPr/>
        </p:nvSpPr>
        <p:spPr>
          <a:xfrm>
            <a:off x="6169981" y="6172178"/>
            <a:ext cx="1225119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22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0170-0089-4699-8E60-DC894E6F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have completed 1 keypad layout. You will now be asked to submit 10, 6 digit PINs on two more keypad layouts. The next layout will be a 2x5 layout like the picture show below. Press continue when you are ready to enter your first PIN.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90D13E-2786-4818-A380-6DE272843372}"/>
              </a:ext>
            </a:extLst>
          </p:cNvPr>
          <p:cNvSpPr txBox="1"/>
          <p:nvPr/>
        </p:nvSpPr>
        <p:spPr>
          <a:xfrm>
            <a:off x="8824404" y="2039438"/>
            <a:ext cx="187725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CONTINUE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3F9862-0315-45F7-982A-C25EEAA50E4A}"/>
              </a:ext>
            </a:extLst>
          </p:cNvPr>
          <p:cNvGrpSpPr/>
          <p:nvPr/>
        </p:nvGrpSpPr>
        <p:grpSpPr>
          <a:xfrm>
            <a:off x="4487663" y="2801314"/>
            <a:ext cx="3216674" cy="2755876"/>
            <a:chOff x="4487663" y="679551"/>
            <a:chExt cx="3216674" cy="275587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F5B81D-C34A-4FBE-8B7E-9AD06C943990}"/>
                </a:ext>
              </a:extLst>
            </p:cNvPr>
            <p:cNvGrpSpPr/>
            <p:nvPr/>
          </p:nvGrpSpPr>
          <p:grpSpPr>
            <a:xfrm>
              <a:off x="4487663" y="1421160"/>
              <a:ext cx="3216674" cy="584777"/>
              <a:chOff x="4221333" y="1429303"/>
              <a:chExt cx="3216674" cy="58477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5CD4A4-442D-4B6B-BD34-919DD2D26093}"/>
                  </a:ext>
                </a:extLst>
              </p:cNvPr>
              <p:cNvSpPr txBox="1"/>
              <p:nvPr/>
            </p:nvSpPr>
            <p:spPr>
              <a:xfrm>
                <a:off x="4221333" y="1429305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EDE0F1-A238-45A9-93C0-D5100BF25AF1}"/>
                  </a:ext>
                </a:extLst>
              </p:cNvPr>
              <p:cNvSpPr txBox="1"/>
              <p:nvPr/>
            </p:nvSpPr>
            <p:spPr>
              <a:xfrm>
                <a:off x="4896036" y="1429304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123FF8-8DE8-4685-8922-2A0720288A5A}"/>
                  </a:ext>
                </a:extLst>
              </p:cNvPr>
              <p:cNvSpPr txBox="1"/>
              <p:nvPr/>
            </p:nvSpPr>
            <p:spPr>
              <a:xfrm>
                <a:off x="5563340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E490A8-0872-42FF-AE61-74F12BBCB346}"/>
                  </a:ext>
                </a:extLst>
              </p:cNvPr>
              <p:cNvSpPr txBox="1"/>
              <p:nvPr/>
            </p:nvSpPr>
            <p:spPr>
              <a:xfrm>
                <a:off x="6238043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2FB62C-D2BB-440E-8B55-978AE43C5F5A}"/>
                  </a:ext>
                </a:extLst>
              </p:cNvPr>
              <p:cNvSpPr txBox="1"/>
              <p:nvPr/>
            </p:nvSpPr>
            <p:spPr>
              <a:xfrm>
                <a:off x="6905347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24AE05-605C-4F91-9EAE-3A4FECB58B0C}"/>
                </a:ext>
              </a:extLst>
            </p:cNvPr>
            <p:cNvSpPr txBox="1"/>
            <p:nvPr/>
          </p:nvSpPr>
          <p:spPr>
            <a:xfrm>
              <a:off x="4487663" y="217650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C6E63A-C641-4D70-ADBF-D7A07774D338}"/>
                </a:ext>
              </a:extLst>
            </p:cNvPr>
            <p:cNvSpPr txBox="1"/>
            <p:nvPr/>
          </p:nvSpPr>
          <p:spPr>
            <a:xfrm>
              <a:off x="5162366" y="2187459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11FD29-BC15-40A2-8E62-EB00B240D522}"/>
                </a:ext>
              </a:extLst>
            </p:cNvPr>
            <p:cNvSpPr txBox="1"/>
            <p:nvPr/>
          </p:nvSpPr>
          <p:spPr>
            <a:xfrm>
              <a:off x="5829669" y="217650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7CF48E-82AF-4FC9-909B-028AC887C4F8}"/>
                </a:ext>
              </a:extLst>
            </p:cNvPr>
            <p:cNvSpPr txBox="1"/>
            <p:nvPr/>
          </p:nvSpPr>
          <p:spPr>
            <a:xfrm>
              <a:off x="6496974" y="2187458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1004F2-A560-45D7-880C-D19C77BBEDC4}"/>
                </a:ext>
              </a:extLst>
            </p:cNvPr>
            <p:cNvSpPr txBox="1"/>
            <p:nvPr/>
          </p:nvSpPr>
          <p:spPr>
            <a:xfrm>
              <a:off x="7164278" y="219568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B142EC-DC89-4B87-9ECC-C66647146C2F}"/>
                </a:ext>
              </a:extLst>
            </p:cNvPr>
            <p:cNvSpPr txBox="1"/>
            <p:nvPr/>
          </p:nvSpPr>
          <p:spPr>
            <a:xfrm>
              <a:off x="5162366" y="679551"/>
              <a:ext cx="1867268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…..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EB7FE4-8852-462C-A0B6-CB3123184430}"/>
                </a:ext>
              </a:extLst>
            </p:cNvPr>
            <p:cNvSpPr txBox="1"/>
            <p:nvPr/>
          </p:nvSpPr>
          <p:spPr>
            <a:xfrm>
              <a:off x="6860957" y="3096873"/>
              <a:ext cx="835981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3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A779EA-1CC8-4D37-923B-638D38C27530}"/>
              </a:ext>
            </a:extLst>
          </p:cNvPr>
          <p:cNvGrpSpPr/>
          <p:nvPr/>
        </p:nvGrpSpPr>
        <p:grpSpPr>
          <a:xfrm>
            <a:off x="4487663" y="679551"/>
            <a:ext cx="3216674" cy="2755876"/>
            <a:chOff x="4487663" y="679551"/>
            <a:chExt cx="3216674" cy="27558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795A97E-DEEC-4139-BFAC-E7E308104C99}"/>
                </a:ext>
              </a:extLst>
            </p:cNvPr>
            <p:cNvGrpSpPr/>
            <p:nvPr/>
          </p:nvGrpSpPr>
          <p:grpSpPr>
            <a:xfrm>
              <a:off x="4487663" y="1421160"/>
              <a:ext cx="3216674" cy="584777"/>
              <a:chOff x="4221333" y="1429303"/>
              <a:chExt cx="3216674" cy="5847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6B0263-926E-4AEB-AF05-C5EF2072AF7E}"/>
                  </a:ext>
                </a:extLst>
              </p:cNvPr>
              <p:cNvSpPr txBox="1"/>
              <p:nvPr/>
            </p:nvSpPr>
            <p:spPr>
              <a:xfrm>
                <a:off x="4221333" y="1429305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593576-B93A-4E06-AF5D-6C7C24FAF1D9}"/>
                  </a:ext>
                </a:extLst>
              </p:cNvPr>
              <p:cNvSpPr txBox="1"/>
              <p:nvPr/>
            </p:nvSpPr>
            <p:spPr>
              <a:xfrm>
                <a:off x="4896036" y="1429304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CA3A19-F8D2-4A68-83E3-E7C178A22B95}"/>
                  </a:ext>
                </a:extLst>
              </p:cNvPr>
              <p:cNvSpPr txBox="1"/>
              <p:nvPr/>
            </p:nvSpPr>
            <p:spPr>
              <a:xfrm>
                <a:off x="5563340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9B3D07-3396-40A7-BD23-333CAF7D460E}"/>
                  </a:ext>
                </a:extLst>
              </p:cNvPr>
              <p:cNvSpPr txBox="1"/>
              <p:nvPr/>
            </p:nvSpPr>
            <p:spPr>
              <a:xfrm>
                <a:off x="6238043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828A0-26B6-4203-AC42-19AA486FF947}"/>
                  </a:ext>
                </a:extLst>
              </p:cNvPr>
              <p:cNvSpPr txBox="1"/>
              <p:nvPr/>
            </p:nvSpPr>
            <p:spPr>
              <a:xfrm>
                <a:off x="6905347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4487663" y="217650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5162366" y="2187459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5829669" y="217650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6496974" y="2187458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26F7BC-B326-4997-AD43-38461AFF81B6}"/>
                </a:ext>
              </a:extLst>
            </p:cNvPr>
            <p:cNvSpPr txBox="1"/>
            <p:nvPr/>
          </p:nvSpPr>
          <p:spPr>
            <a:xfrm>
              <a:off x="7164278" y="219568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8EDFF8-FA86-4FAA-9FA7-2F89BE10052E}"/>
                </a:ext>
              </a:extLst>
            </p:cNvPr>
            <p:cNvSpPr txBox="1"/>
            <p:nvPr/>
          </p:nvSpPr>
          <p:spPr>
            <a:xfrm>
              <a:off x="5162366" y="679551"/>
              <a:ext cx="1867268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4FC0D6-BD63-4E1B-A0FE-239945ED5A40}"/>
                </a:ext>
              </a:extLst>
            </p:cNvPr>
            <p:cNvSpPr txBox="1"/>
            <p:nvPr/>
          </p:nvSpPr>
          <p:spPr>
            <a:xfrm>
              <a:off x="6860957" y="3096873"/>
              <a:ext cx="835981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Delete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4999607" y="3927443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123458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C1B8F-499E-4204-A776-D97ED4EDA375}"/>
              </a:ext>
            </a:extLst>
          </p:cNvPr>
          <p:cNvSpPr txBox="1"/>
          <p:nvPr/>
        </p:nvSpPr>
        <p:spPr>
          <a:xfrm>
            <a:off x="3907653" y="1111287"/>
            <a:ext cx="4376692" cy="2985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Your first PIN is:</a:t>
            </a:r>
          </a:p>
          <a:p>
            <a:pPr algn="ctr"/>
            <a:r>
              <a:rPr lang="en-US" sz="4000" dirty="0"/>
              <a:t>123458</a:t>
            </a:r>
            <a:br>
              <a:rPr lang="en-US" sz="3200" dirty="0"/>
            </a:br>
            <a:r>
              <a:rPr lang="en-US" sz="2800" dirty="0"/>
              <a:t>Click OK when you are ready to enter the PIN</a:t>
            </a:r>
          </a:p>
          <a:p>
            <a:pPr algn="ctr"/>
            <a:br>
              <a:rPr lang="en-US" sz="3200" dirty="0"/>
            </a:b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C5C27-FD38-42F2-A721-5D0B351C97A1}"/>
              </a:ext>
            </a:extLst>
          </p:cNvPr>
          <p:cNvSpPr txBox="1"/>
          <p:nvPr/>
        </p:nvSpPr>
        <p:spPr>
          <a:xfrm>
            <a:off x="7029634" y="3560012"/>
            <a:ext cx="114725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8290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A779EA-1CC8-4D37-923B-638D38C27530}"/>
              </a:ext>
            </a:extLst>
          </p:cNvPr>
          <p:cNvGrpSpPr/>
          <p:nvPr/>
        </p:nvGrpSpPr>
        <p:grpSpPr>
          <a:xfrm>
            <a:off x="4487663" y="679551"/>
            <a:ext cx="3216674" cy="2755876"/>
            <a:chOff x="4487663" y="679551"/>
            <a:chExt cx="3216674" cy="27558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795A97E-DEEC-4139-BFAC-E7E308104C99}"/>
                </a:ext>
              </a:extLst>
            </p:cNvPr>
            <p:cNvGrpSpPr/>
            <p:nvPr/>
          </p:nvGrpSpPr>
          <p:grpSpPr>
            <a:xfrm>
              <a:off x="4487663" y="1421160"/>
              <a:ext cx="3216674" cy="584777"/>
              <a:chOff x="4221333" y="1429303"/>
              <a:chExt cx="3216674" cy="5847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6B0263-926E-4AEB-AF05-C5EF2072AF7E}"/>
                  </a:ext>
                </a:extLst>
              </p:cNvPr>
              <p:cNvSpPr txBox="1"/>
              <p:nvPr/>
            </p:nvSpPr>
            <p:spPr>
              <a:xfrm>
                <a:off x="4221333" y="1429305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593576-B93A-4E06-AF5D-6C7C24FAF1D9}"/>
                  </a:ext>
                </a:extLst>
              </p:cNvPr>
              <p:cNvSpPr txBox="1"/>
              <p:nvPr/>
            </p:nvSpPr>
            <p:spPr>
              <a:xfrm>
                <a:off x="4896036" y="1429304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CA3A19-F8D2-4A68-83E3-E7C178A22B95}"/>
                  </a:ext>
                </a:extLst>
              </p:cNvPr>
              <p:cNvSpPr txBox="1"/>
              <p:nvPr/>
            </p:nvSpPr>
            <p:spPr>
              <a:xfrm>
                <a:off x="5563340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9B3D07-3396-40A7-BD23-333CAF7D460E}"/>
                  </a:ext>
                </a:extLst>
              </p:cNvPr>
              <p:cNvSpPr txBox="1"/>
              <p:nvPr/>
            </p:nvSpPr>
            <p:spPr>
              <a:xfrm>
                <a:off x="6238043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828A0-26B6-4203-AC42-19AA486FF947}"/>
                  </a:ext>
                </a:extLst>
              </p:cNvPr>
              <p:cNvSpPr txBox="1"/>
              <p:nvPr/>
            </p:nvSpPr>
            <p:spPr>
              <a:xfrm>
                <a:off x="6905347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4487663" y="217650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5162366" y="2187459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5822269" y="219568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6496972" y="219568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26F7BC-B326-4997-AD43-38461AFF81B6}"/>
                </a:ext>
              </a:extLst>
            </p:cNvPr>
            <p:cNvSpPr txBox="1"/>
            <p:nvPr/>
          </p:nvSpPr>
          <p:spPr>
            <a:xfrm>
              <a:off x="7164278" y="219568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8EDFF8-FA86-4FAA-9FA7-2F89BE10052E}"/>
                </a:ext>
              </a:extLst>
            </p:cNvPr>
            <p:cNvSpPr txBox="1"/>
            <p:nvPr/>
          </p:nvSpPr>
          <p:spPr>
            <a:xfrm>
              <a:off x="5162366" y="679551"/>
              <a:ext cx="1867268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…..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4FC0D6-BD63-4E1B-A0FE-239945ED5A40}"/>
                </a:ext>
              </a:extLst>
            </p:cNvPr>
            <p:cNvSpPr txBox="1"/>
            <p:nvPr/>
          </p:nvSpPr>
          <p:spPr>
            <a:xfrm>
              <a:off x="6860957" y="3096873"/>
              <a:ext cx="835981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Delete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4999607" y="3927443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123458 </a:t>
            </a:r>
          </a:p>
        </p:txBody>
      </p:sp>
    </p:spTree>
    <p:extLst>
      <p:ext uri="{BB962C8B-B14F-4D97-AF65-F5344CB8AC3E}">
        <p14:creationId xmlns:p14="http://schemas.microsoft.com/office/powerpoint/2010/main" val="94628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A779EA-1CC8-4D37-923B-638D38C27530}"/>
              </a:ext>
            </a:extLst>
          </p:cNvPr>
          <p:cNvGrpSpPr/>
          <p:nvPr/>
        </p:nvGrpSpPr>
        <p:grpSpPr>
          <a:xfrm>
            <a:off x="4487663" y="679551"/>
            <a:ext cx="3216674" cy="2755876"/>
            <a:chOff x="4487663" y="679551"/>
            <a:chExt cx="3216674" cy="27558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795A97E-DEEC-4139-BFAC-E7E308104C99}"/>
                </a:ext>
              </a:extLst>
            </p:cNvPr>
            <p:cNvGrpSpPr/>
            <p:nvPr/>
          </p:nvGrpSpPr>
          <p:grpSpPr>
            <a:xfrm>
              <a:off x="4487663" y="1421160"/>
              <a:ext cx="3216674" cy="584777"/>
              <a:chOff x="4221333" y="1429303"/>
              <a:chExt cx="3216674" cy="5847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6B0263-926E-4AEB-AF05-C5EF2072AF7E}"/>
                  </a:ext>
                </a:extLst>
              </p:cNvPr>
              <p:cNvSpPr txBox="1"/>
              <p:nvPr/>
            </p:nvSpPr>
            <p:spPr>
              <a:xfrm>
                <a:off x="4221333" y="1429305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593576-B93A-4E06-AF5D-6C7C24FAF1D9}"/>
                  </a:ext>
                </a:extLst>
              </p:cNvPr>
              <p:cNvSpPr txBox="1"/>
              <p:nvPr/>
            </p:nvSpPr>
            <p:spPr>
              <a:xfrm>
                <a:off x="4896036" y="1429304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CA3A19-F8D2-4A68-83E3-E7C178A22B95}"/>
                  </a:ext>
                </a:extLst>
              </p:cNvPr>
              <p:cNvSpPr txBox="1"/>
              <p:nvPr/>
            </p:nvSpPr>
            <p:spPr>
              <a:xfrm>
                <a:off x="5563340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9B3D07-3396-40A7-BD23-333CAF7D460E}"/>
                  </a:ext>
                </a:extLst>
              </p:cNvPr>
              <p:cNvSpPr txBox="1"/>
              <p:nvPr/>
            </p:nvSpPr>
            <p:spPr>
              <a:xfrm>
                <a:off x="6238043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828A0-26B6-4203-AC42-19AA486FF947}"/>
                  </a:ext>
                </a:extLst>
              </p:cNvPr>
              <p:cNvSpPr txBox="1"/>
              <p:nvPr/>
            </p:nvSpPr>
            <p:spPr>
              <a:xfrm>
                <a:off x="6905347" y="1429303"/>
                <a:ext cx="532660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4487663" y="217650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5162366" y="2187459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5822269" y="219568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6496972" y="219568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26F7BC-B326-4997-AD43-38461AFF81B6}"/>
                </a:ext>
              </a:extLst>
            </p:cNvPr>
            <p:cNvSpPr txBox="1"/>
            <p:nvPr/>
          </p:nvSpPr>
          <p:spPr>
            <a:xfrm>
              <a:off x="7164278" y="219568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8EDFF8-FA86-4FAA-9FA7-2F89BE10052E}"/>
                </a:ext>
              </a:extLst>
            </p:cNvPr>
            <p:cNvSpPr txBox="1"/>
            <p:nvPr/>
          </p:nvSpPr>
          <p:spPr>
            <a:xfrm>
              <a:off x="5162366" y="679551"/>
              <a:ext cx="1867268" cy="5847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…..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4FC0D6-BD63-4E1B-A0FE-239945ED5A40}"/>
                </a:ext>
              </a:extLst>
            </p:cNvPr>
            <p:cNvSpPr txBox="1"/>
            <p:nvPr/>
          </p:nvSpPr>
          <p:spPr>
            <a:xfrm>
              <a:off x="6860957" y="3096873"/>
              <a:ext cx="835981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Delete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4999607" y="3927443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123458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0A50DD-70CF-4C5E-A591-0919A8C1D832}"/>
              </a:ext>
            </a:extLst>
          </p:cNvPr>
          <p:cNvGrpSpPr/>
          <p:nvPr/>
        </p:nvGrpSpPr>
        <p:grpSpPr>
          <a:xfrm>
            <a:off x="5091345" y="1581986"/>
            <a:ext cx="1867268" cy="584777"/>
            <a:chOff x="3986074" y="1651244"/>
            <a:chExt cx="1867268" cy="584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B4EFC3-504F-4CBD-ACD4-DBBEDC732F27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342868-55E3-4CD7-961B-39655FC75A04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B222EA-A8FD-44B4-8814-59943315D571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F48EFF-D15D-49EE-91F2-141F5B020D75}"/>
              </a:ext>
            </a:extLst>
          </p:cNvPr>
          <p:cNvGrpSpPr/>
          <p:nvPr/>
        </p:nvGrpSpPr>
        <p:grpSpPr>
          <a:xfrm>
            <a:off x="5091345" y="2355823"/>
            <a:ext cx="1867268" cy="584777"/>
            <a:chOff x="3986074" y="1651244"/>
            <a:chExt cx="1867268" cy="584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47504C-2034-4743-A110-DD304BEDC572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59CE9E-44E2-42CA-A1DC-52DE8476F06D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1FDB13-D585-4F47-AA13-1FE197297E21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F264D-9716-49E7-83C4-75E9131B26F8}"/>
              </a:ext>
            </a:extLst>
          </p:cNvPr>
          <p:cNvGrpSpPr/>
          <p:nvPr/>
        </p:nvGrpSpPr>
        <p:grpSpPr>
          <a:xfrm>
            <a:off x="5091345" y="3067353"/>
            <a:ext cx="1867268" cy="584777"/>
            <a:chOff x="3986074" y="1651244"/>
            <a:chExt cx="1867268" cy="584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5DDC36-FCCD-4EE7-A292-7DDA2CB0ACF9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E95FB3-AE27-4F0F-8FC4-4E1455CC3B2A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6EB411-92E2-4545-B992-FDA9AEE65769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765446F-A160-4F5D-876D-64289F5BE966}"/>
              </a:ext>
            </a:extLst>
          </p:cNvPr>
          <p:cNvSpPr txBox="1"/>
          <p:nvPr/>
        </p:nvSpPr>
        <p:spPr>
          <a:xfrm>
            <a:off x="5758649" y="3778884"/>
            <a:ext cx="5326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365D0A-CCAC-404B-84FA-AD27635AC25B}"/>
              </a:ext>
            </a:extLst>
          </p:cNvPr>
          <p:cNvSpPr txBox="1"/>
          <p:nvPr/>
        </p:nvSpPr>
        <p:spPr>
          <a:xfrm>
            <a:off x="6425953" y="4487184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B9681-9DCA-41F4-A13B-F5F4A463FCAB}"/>
              </a:ext>
            </a:extLst>
          </p:cNvPr>
          <p:cNvSpPr txBox="1"/>
          <p:nvPr/>
        </p:nvSpPr>
        <p:spPr>
          <a:xfrm>
            <a:off x="3836633" y="1382286"/>
            <a:ext cx="4376692" cy="4093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PIN you entered was </a:t>
            </a:r>
            <a:r>
              <a:rPr lang="en-US" sz="3200" dirty="0"/>
              <a:t>CORRECT! </a:t>
            </a:r>
          </a:p>
          <a:p>
            <a:pPr algn="ctr"/>
            <a:r>
              <a:rPr lang="en-US" sz="2800" dirty="0"/>
              <a:t>You have now entered:</a:t>
            </a:r>
          </a:p>
          <a:p>
            <a:pPr algn="ctr"/>
            <a:r>
              <a:rPr lang="en-US" sz="3200" dirty="0"/>
              <a:t>10</a:t>
            </a:r>
            <a:r>
              <a:rPr lang="en-US" sz="2800" dirty="0"/>
              <a:t> correct PINs</a:t>
            </a:r>
            <a:br>
              <a:rPr lang="en-US" sz="3200" dirty="0"/>
            </a:br>
            <a:r>
              <a:rPr lang="en-US" sz="2800" dirty="0"/>
              <a:t>You can now move on to the next PIN pad. </a:t>
            </a:r>
          </a:p>
          <a:p>
            <a:pPr algn="ctr"/>
            <a:r>
              <a:rPr lang="en-US" sz="2800" dirty="0"/>
              <a:t>Click OK when you are ready to move 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9BEA60-7BC5-4503-AAFA-91991F7F5DF1}"/>
              </a:ext>
            </a:extLst>
          </p:cNvPr>
          <p:cNvSpPr txBox="1"/>
          <p:nvPr/>
        </p:nvSpPr>
        <p:spPr>
          <a:xfrm>
            <a:off x="6958613" y="4970080"/>
            <a:ext cx="114725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1553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0170-0089-4699-8E60-DC894E6F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have completed 2 keypad layouts. You will now be asked to submit 10, 6 digit PINs on one more keypad layouts. The next layout will be a rotary dial layout like the picture show below. Press continue when you are ready to enter your first PIN.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90D13E-2786-4818-A380-6DE272843372}"/>
              </a:ext>
            </a:extLst>
          </p:cNvPr>
          <p:cNvSpPr txBox="1"/>
          <p:nvPr/>
        </p:nvSpPr>
        <p:spPr>
          <a:xfrm>
            <a:off x="8824404" y="2039438"/>
            <a:ext cx="187725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CONTINUE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57C18-F803-4C5F-AAD4-9C0C0A71B2BF}"/>
              </a:ext>
            </a:extLst>
          </p:cNvPr>
          <p:cNvGrpSpPr/>
          <p:nvPr/>
        </p:nvGrpSpPr>
        <p:grpSpPr>
          <a:xfrm>
            <a:off x="4403323" y="3142694"/>
            <a:ext cx="2750597" cy="3362037"/>
            <a:chOff x="4395558" y="1384654"/>
            <a:chExt cx="3166736" cy="38661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91A43A-3C8E-45FF-A6C4-9AA5704F924C}"/>
                </a:ext>
              </a:extLst>
            </p:cNvPr>
            <p:cNvSpPr txBox="1"/>
            <p:nvPr/>
          </p:nvSpPr>
          <p:spPr>
            <a:xfrm>
              <a:off x="7029634" y="1908081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E41F40-6332-4FD2-AD80-904D37CB46EC}"/>
                </a:ext>
              </a:extLst>
            </p:cNvPr>
            <p:cNvSpPr txBox="1"/>
            <p:nvPr/>
          </p:nvSpPr>
          <p:spPr>
            <a:xfrm>
              <a:off x="6351971" y="138465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78BCCA-7471-4510-8C4C-FBBAE90FE98C}"/>
                </a:ext>
              </a:extLst>
            </p:cNvPr>
            <p:cNvSpPr txBox="1"/>
            <p:nvPr/>
          </p:nvSpPr>
          <p:spPr>
            <a:xfrm>
              <a:off x="5595891" y="138465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A9D2DF-AC1D-4E2A-B96A-FA9FF39C1C27}"/>
                </a:ext>
              </a:extLst>
            </p:cNvPr>
            <p:cNvSpPr txBox="1"/>
            <p:nvPr/>
          </p:nvSpPr>
          <p:spPr>
            <a:xfrm>
              <a:off x="4879020" y="1908081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F0421-6246-4A8E-BCFF-35F1051FB93C}"/>
                </a:ext>
              </a:extLst>
            </p:cNvPr>
            <p:cNvSpPr txBox="1"/>
            <p:nvPr/>
          </p:nvSpPr>
          <p:spPr>
            <a:xfrm>
              <a:off x="4395558" y="2633572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9686DA-0718-4EAB-AF54-91F3454D7C6A}"/>
                </a:ext>
              </a:extLst>
            </p:cNvPr>
            <p:cNvSpPr txBox="1"/>
            <p:nvPr/>
          </p:nvSpPr>
          <p:spPr>
            <a:xfrm>
              <a:off x="4395558" y="3387913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35EB8D-C475-4343-A7A4-9FADC9EE1B1E}"/>
                </a:ext>
              </a:extLst>
            </p:cNvPr>
            <p:cNvSpPr txBox="1"/>
            <p:nvPr/>
          </p:nvSpPr>
          <p:spPr>
            <a:xfrm>
              <a:off x="4879020" y="414356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ECE226-7E6C-4356-8C6D-1ECBDDCEE5B5}"/>
                </a:ext>
              </a:extLst>
            </p:cNvPr>
            <p:cNvSpPr txBox="1"/>
            <p:nvPr/>
          </p:nvSpPr>
          <p:spPr>
            <a:xfrm>
              <a:off x="5563340" y="4665987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9E096C-E7B2-45C4-ACCE-BD69A08BA209}"/>
                </a:ext>
              </a:extLst>
            </p:cNvPr>
            <p:cNvSpPr txBox="1"/>
            <p:nvPr/>
          </p:nvSpPr>
          <p:spPr>
            <a:xfrm>
              <a:off x="6303142" y="466277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209279-64D1-4E05-A5B5-291BC544693B}"/>
                </a:ext>
              </a:extLst>
            </p:cNvPr>
            <p:cNvSpPr txBox="1"/>
            <p:nvPr/>
          </p:nvSpPr>
          <p:spPr>
            <a:xfrm>
              <a:off x="6987462" y="414356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39FFA7B-E0B6-4298-B08F-397DC992EFFD}"/>
              </a:ext>
            </a:extLst>
          </p:cNvPr>
          <p:cNvSpPr txBox="1"/>
          <p:nvPr/>
        </p:nvSpPr>
        <p:spPr>
          <a:xfrm>
            <a:off x="5348061" y="2482730"/>
            <a:ext cx="131902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18475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0335BE-73B0-4D8C-BCF8-24630E4AB693}"/>
              </a:ext>
            </a:extLst>
          </p:cNvPr>
          <p:cNvGrpSpPr/>
          <p:nvPr/>
        </p:nvGrpSpPr>
        <p:grpSpPr>
          <a:xfrm>
            <a:off x="4280149" y="1411287"/>
            <a:ext cx="3166736" cy="3866108"/>
            <a:chOff x="4395558" y="1384654"/>
            <a:chExt cx="3166736" cy="3866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6B0263-926E-4AEB-AF05-C5EF2072AF7E}"/>
                </a:ext>
              </a:extLst>
            </p:cNvPr>
            <p:cNvSpPr txBox="1"/>
            <p:nvPr/>
          </p:nvSpPr>
          <p:spPr>
            <a:xfrm>
              <a:off x="7029634" y="1908081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93576-B93A-4E06-AF5D-6C7C24FAF1D9}"/>
                </a:ext>
              </a:extLst>
            </p:cNvPr>
            <p:cNvSpPr txBox="1"/>
            <p:nvPr/>
          </p:nvSpPr>
          <p:spPr>
            <a:xfrm>
              <a:off x="6351971" y="138465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A3A19-F8D2-4A68-83E3-E7C178A22B95}"/>
                </a:ext>
              </a:extLst>
            </p:cNvPr>
            <p:cNvSpPr txBox="1"/>
            <p:nvPr/>
          </p:nvSpPr>
          <p:spPr>
            <a:xfrm>
              <a:off x="5595891" y="138465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B3D07-3396-40A7-BD23-333CAF7D460E}"/>
                </a:ext>
              </a:extLst>
            </p:cNvPr>
            <p:cNvSpPr txBox="1"/>
            <p:nvPr/>
          </p:nvSpPr>
          <p:spPr>
            <a:xfrm>
              <a:off x="4879020" y="1908081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828A0-26B6-4203-AC42-19AA486FF947}"/>
                </a:ext>
              </a:extLst>
            </p:cNvPr>
            <p:cNvSpPr txBox="1"/>
            <p:nvPr/>
          </p:nvSpPr>
          <p:spPr>
            <a:xfrm>
              <a:off x="4395558" y="2633572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4395558" y="3387913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4879020" y="414356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5563340" y="4665987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6303142" y="466277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26F7BC-B326-4997-AD43-38461AFF81B6}"/>
                </a:ext>
              </a:extLst>
            </p:cNvPr>
            <p:cNvSpPr txBox="1"/>
            <p:nvPr/>
          </p:nvSpPr>
          <p:spPr>
            <a:xfrm>
              <a:off x="6987462" y="414356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78EDFF8-FA86-4FAA-9FA7-2F89BE10052E}"/>
              </a:ext>
            </a:extLst>
          </p:cNvPr>
          <p:cNvSpPr txBox="1"/>
          <p:nvPr/>
        </p:nvSpPr>
        <p:spPr>
          <a:xfrm>
            <a:off x="5162366" y="679551"/>
            <a:ext cx="186726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FC0D6-BD63-4E1B-A0FE-239945ED5A40}"/>
              </a:ext>
            </a:extLst>
          </p:cNvPr>
          <p:cNvSpPr txBox="1"/>
          <p:nvPr/>
        </p:nvSpPr>
        <p:spPr>
          <a:xfrm>
            <a:off x="6872053" y="5521993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5029941" y="6213691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222222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BE9A9-D7E2-45CA-93A7-2EBDB6496F03}"/>
              </a:ext>
            </a:extLst>
          </p:cNvPr>
          <p:cNvSpPr txBox="1"/>
          <p:nvPr/>
        </p:nvSpPr>
        <p:spPr>
          <a:xfrm>
            <a:off x="3907654" y="1381157"/>
            <a:ext cx="4376692" cy="2985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Your first PIN is:</a:t>
            </a:r>
          </a:p>
          <a:p>
            <a:pPr algn="ctr"/>
            <a:r>
              <a:rPr lang="en-US" sz="4000" dirty="0"/>
              <a:t>222222</a:t>
            </a:r>
            <a:br>
              <a:rPr lang="en-US" sz="3200" dirty="0"/>
            </a:br>
            <a:r>
              <a:rPr lang="en-US" sz="2800" dirty="0"/>
              <a:t>Click OK when you are ready to enter the PIN</a:t>
            </a:r>
          </a:p>
          <a:p>
            <a:pPr algn="ctr"/>
            <a:br>
              <a:rPr lang="en-US" sz="3200" dirty="0"/>
            </a:b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CD78-7CA7-46FC-B355-5FEC27A50191}"/>
              </a:ext>
            </a:extLst>
          </p:cNvPr>
          <p:cNvSpPr txBox="1"/>
          <p:nvPr/>
        </p:nvSpPr>
        <p:spPr>
          <a:xfrm>
            <a:off x="7029634" y="3853313"/>
            <a:ext cx="114725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96233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0335BE-73B0-4D8C-BCF8-24630E4AB693}"/>
              </a:ext>
            </a:extLst>
          </p:cNvPr>
          <p:cNvGrpSpPr/>
          <p:nvPr/>
        </p:nvGrpSpPr>
        <p:grpSpPr>
          <a:xfrm>
            <a:off x="4280149" y="1411287"/>
            <a:ext cx="3166736" cy="3866108"/>
            <a:chOff x="4395558" y="1384654"/>
            <a:chExt cx="3166736" cy="3866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6B0263-926E-4AEB-AF05-C5EF2072AF7E}"/>
                </a:ext>
              </a:extLst>
            </p:cNvPr>
            <p:cNvSpPr txBox="1"/>
            <p:nvPr/>
          </p:nvSpPr>
          <p:spPr>
            <a:xfrm>
              <a:off x="7029634" y="1908081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93576-B93A-4E06-AF5D-6C7C24FAF1D9}"/>
                </a:ext>
              </a:extLst>
            </p:cNvPr>
            <p:cNvSpPr txBox="1"/>
            <p:nvPr/>
          </p:nvSpPr>
          <p:spPr>
            <a:xfrm>
              <a:off x="6351971" y="138465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A3A19-F8D2-4A68-83E3-E7C178A22B95}"/>
                </a:ext>
              </a:extLst>
            </p:cNvPr>
            <p:cNvSpPr txBox="1"/>
            <p:nvPr/>
          </p:nvSpPr>
          <p:spPr>
            <a:xfrm>
              <a:off x="5595891" y="138465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B3D07-3396-40A7-BD23-333CAF7D460E}"/>
                </a:ext>
              </a:extLst>
            </p:cNvPr>
            <p:cNvSpPr txBox="1"/>
            <p:nvPr/>
          </p:nvSpPr>
          <p:spPr>
            <a:xfrm>
              <a:off x="4879020" y="1908081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828A0-26B6-4203-AC42-19AA486FF947}"/>
                </a:ext>
              </a:extLst>
            </p:cNvPr>
            <p:cNvSpPr txBox="1"/>
            <p:nvPr/>
          </p:nvSpPr>
          <p:spPr>
            <a:xfrm>
              <a:off x="4395558" y="2633572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4395558" y="3387913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4879020" y="414356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5563340" y="4665987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6303142" y="466277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26F7BC-B326-4997-AD43-38461AFF81B6}"/>
                </a:ext>
              </a:extLst>
            </p:cNvPr>
            <p:cNvSpPr txBox="1"/>
            <p:nvPr/>
          </p:nvSpPr>
          <p:spPr>
            <a:xfrm>
              <a:off x="6987462" y="414356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78EDFF8-FA86-4FAA-9FA7-2F89BE10052E}"/>
              </a:ext>
            </a:extLst>
          </p:cNvPr>
          <p:cNvSpPr txBox="1"/>
          <p:nvPr/>
        </p:nvSpPr>
        <p:spPr>
          <a:xfrm>
            <a:off x="5162366" y="679551"/>
            <a:ext cx="186726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FC0D6-BD63-4E1B-A0FE-239945ED5A40}"/>
              </a:ext>
            </a:extLst>
          </p:cNvPr>
          <p:cNvSpPr txBox="1"/>
          <p:nvPr/>
        </p:nvSpPr>
        <p:spPr>
          <a:xfrm>
            <a:off x="6872053" y="5521993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5029941" y="6213691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222222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BE9A9-D7E2-45CA-93A7-2EBDB6496F03}"/>
              </a:ext>
            </a:extLst>
          </p:cNvPr>
          <p:cNvSpPr txBox="1"/>
          <p:nvPr/>
        </p:nvSpPr>
        <p:spPr>
          <a:xfrm>
            <a:off x="3907654" y="1381157"/>
            <a:ext cx="4376692" cy="4462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PIN you entered was </a:t>
            </a:r>
            <a:r>
              <a:rPr lang="en-US" sz="3200" dirty="0"/>
              <a:t>CORRECT! </a:t>
            </a:r>
          </a:p>
          <a:p>
            <a:pPr algn="ctr"/>
            <a:r>
              <a:rPr lang="en-US" sz="3200" dirty="0"/>
              <a:t>You have now entered ALL of the PINs for this experiment. Thank you! Please click OK to answer a few short questions about your experience.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CD78-7CA7-46FC-B355-5FEC27A50191}"/>
              </a:ext>
            </a:extLst>
          </p:cNvPr>
          <p:cNvSpPr txBox="1"/>
          <p:nvPr/>
        </p:nvSpPr>
        <p:spPr>
          <a:xfrm>
            <a:off x="7029634" y="5321938"/>
            <a:ext cx="114725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7894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1E7-75E2-4153-B929-F2448A32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9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Questionnaire Goes Here</a:t>
            </a:r>
          </a:p>
        </p:txBody>
      </p:sp>
    </p:spTree>
    <p:extLst>
      <p:ext uri="{BB962C8B-B14F-4D97-AF65-F5344CB8AC3E}">
        <p14:creationId xmlns:p14="http://schemas.microsoft.com/office/powerpoint/2010/main" val="196761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4658-6FFD-455E-92BE-A3ADEC0B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36"/>
            <a:ext cx="10515600" cy="5475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so much for participating in our experiment. All of your answers have been recorded. Feel free to close the browser at any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any questions, thoughts or concerns about this experiment please contact the Principal Investigator listed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Krishna Kumar Venkatasubramanian, Ph.D. </a:t>
            </a:r>
          </a:p>
          <a:p>
            <a:pPr marL="0" indent="0">
              <a:buNone/>
            </a:pPr>
            <a:r>
              <a:rPr lang="en-US" dirty="0"/>
              <a:t>Office: (401) 874-2701 </a:t>
            </a:r>
          </a:p>
          <a:p>
            <a:pPr marL="0" indent="0">
              <a:buNone/>
            </a:pPr>
            <a:r>
              <a:rPr lang="en-US" dirty="0"/>
              <a:t>Email: krish@uri.edu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3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0170-0089-4699-8E60-DC894E6F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be asked to enter 10, 6 digit PINs on each keypad layout. The first layout will be a 3x3 layout like the picture shown below. Press continue when you are ready to enter your first PIN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32BA01-A0C3-4598-843C-3DBB5085464A}"/>
              </a:ext>
            </a:extLst>
          </p:cNvPr>
          <p:cNvGrpSpPr/>
          <p:nvPr/>
        </p:nvGrpSpPr>
        <p:grpSpPr>
          <a:xfrm>
            <a:off x="4753994" y="3124937"/>
            <a:ext cx="1867268" cy="584777"/>
            <a:chOff x="3986074" y="1651244"/>
            <a:chExt cx="1867268" cy="584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6D6E88-E2F0-4553-A746-1FD5198FD2E0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48BD39-3CBF-4C43-9CA7-5497E5DA2928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445270-AE1A-40D5-B911-A3A0FA704689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4C510A-34E7-458F-A706-70497209D055}"/>
              </a:ext>
            </a:extLst>
          </p:cNvPr>
          <p:cNvGrpSpPr/>
          <p:nvPr/>
        </p:nvGrpSpPr>
        <p:grpSpPr>
          <a:xfrm>
            <a:off x="4753994" y="3898774"/>
            <a:ext cx="1867268" cy="584777"/>
            <a:chOff x="3986074" y="1651244"/>
            <a:chExt cx="1867268" cy="584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64F098-5E88-41AF-AE70-89422A36316A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36397A-D8C9-4F45-BE11-25CA8283F0F1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1ED312-8AF1-4D0A-AD5E-A9BDA0A166E5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9256C3-4213-4069-8D1D-42CF1990F32B}"/>
              </a:ext>
            </a:extLst>
          </p:cNvPr>
          <p:cNvGrpSpPr/>
          <p:nvPr/>
        </p:nvGrpSpPr>
        <p:grpSpPr>
          <a:xfrm>
            <a:off x="4753994" y="4610304"/>
            <a:ext cx="1867268" cy="584777"/>
            <a:chOff x="3986074" y="1651244"/>
            <a:chExt cx="1867268" cy="584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D361A-658F-4AAD-A844-28EA4A28D90F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9A7B35-4954-4E0A-89F6-1A83157C623A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F1F4F6-715E-4E2A-BDC3-E8ED701C2501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0D30F2B-B464-4CFF-A182-0EEAF9B1B5F3}"/>
              </a:ext>
            </a:extLst>
          </p:cNvPr>
          <p:cNvSpPr txBox="1"/>
          <p:nvPr/>
        </p:nvSpPr>
        <p:spPr>
          <a:xfrm>
            <a:off x="5421298" y="5321835"/>
            <a:ext cx="5326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EBB922-E3FD-401B-A49E-FF9FF1D4A206}"/>
              </a:ext>
            </a:extLst>
          </p:cNvPr>
          <p:cNvSpPr txBox="1"/>
          <p:nvPr/>
        </p:nvSpPr>
        <p:spPr>
          <a:xfrm>
            <a:off x="4753994" y="2153244"/>
            <a:ext cx="186726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EA069-AF5F-499A-BD6F-38E3F8F087C2}"/>
              </a:ext>
            </a:extLst>
          </p:cNvPr>
          <p:cNvSpPr txBox="1"/>
          <p:nvPr/>
        </p:nvSpPr>
        <p:spPr>
          <a:xfrm>
            <a:off x="6088602" y="6030135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90D13E-2786-4818-A380-6DE272843372}"/>
              </a:ext>
            </a:extLst>
          </p:cNvPr>
          <p:cNvSpPr txBox="1"/>
          <p:nvPr/>
        </p:nvSpPr>
        <p:spPr>
          <a:xfrm>
            <a:off x="8602463" y="1642062"/>
            <a:ext cx="187725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CONTINUE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738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7EC14D-C9E2-4B2A-A244-E8F00893BE2A}"/>
              </a:ext>
            </a:extLst>
          </p:cNvPr>
          <p:cNvGrpSpPr/>
          <p:nvPr/>
        </p:nvGrpSpPr>
        <p:grpSpPr>
          <a:xfrm>
            <a:off x="5162366" y="1651244"/>
            <a:ext cx="1867268" cy="584777"/>
            <a:chOff x="3986074" y="1651244"/>
            <a:chExt cx="1867268" cy="584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6B0263-926E-4AEB-AF05-C5EF2072AF7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93576-B93A-4E06-AF5D-6C7C24FAF1D9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A3A19-F8D2-4A68-83E3-E7C178A22B95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EB1741-DBC9-497B-B7AA-79DB72C6FD33}"/>
              </a:ext>
            </a:extLst>
          </p:cNvPr>
          <p:cNvGrpSpPr/>
          <p:nvPr/>
        </p:nvGrpSpPr>
        <p:grpSpPr>
          <a:xfrm>
            <a:off x="5162366" y="2425081"/>
            <a:ext cx="1867268" cy="584777"/>
            <a:chOff x="3986074" y="1651244"/>
            <a:chExt cx="1867268" cy="584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B3D07-3396-40A7-BD23-333CAF7D460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828A0-26B6-4203-AC42-19AA486FF947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2ECAF7-50DF-4EE4-9F28-EF5A51FCC773}"/>
              </a:ext>
            </a:extLst>
          </p:cNvPr>
          <p:cNvGrpSpPr/>
          <p:nvPr/>
        </p:nvGrpSpPr>
        <p:grpSpPr>
          <a:xfrm>
            <a:off x="5162366" y="3136611"/>
            <a:ext cx="1867268" cy="584777"/>
            <a:chOff x="3986074" y="1651244"/>
            <a:chExt cx="1867268" cy="584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26F7BC-B326-4997-AD43-38461AFF81B6}"/>
              </a:ext>
            </a:extLst>
          </p:cNvPr>
          <p:cNvSpPr txBox="1"/>
          <p:nvPr/>
        </p:nvSpPr>
        <p:spPr>
          <a:xfrm>
            <a:off x="5829670" y="3848142"/>
            <a:ext cx="5326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DFF8-FA86-4FAA-9FA7-2F89BE10052E}"/>
              </a:ext>
            </a:extLst>
          </p:cNvPr>
          <p:cNvSpPr txBox="1"/>
          <p:nvPr/>
        </p:nvSpPr>
        <p:spPr>
          <a:xfrm>
            <a:off x="5162366" y="679551"/>
            <a:ext cx="186726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FC0D6-BD63-4E1B-A0FE-239945ED5A40}"/>
              </a:ext>
            </a:extLst>
          </p:cNvPr>
          <p:cNvSpPr txBox="1"/>
          <p:nvPr/>
        </p:nvSpPr>
        <p:spPr>
          <a:xfrm>
            <a:off x="6496974" y="4556442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5051394" y="5606528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123456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EDE476-C1A1-4C8D-8565-773B96BDEDA4}"/>
              </a:ext>
            </a:extLst>
          </p:cNvPr>
          <p:cNvSpPr txBox="1"/>
          <p:nvPr/>
        </p:nvSpPr>
        <p:spPr>
          <a:xfrm>
            <a:off x="3907654" y="1509454"/>
            <a:ext cx="4376692" cy="2985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Your first PIN is:</a:t>
            </a:r>
          </a:p>
          <a:p>
            <a:pPr algn="ctr"/>
            <a:r>
              <a:rPr lang="en-US" sz="4000" dirty="0"/>
              <a:t>123456</a:t>
            </a:r>
            <a:br>
              <a:rPr lang="en-US" sz="3200" dirty="0"/>
            </a:br>
            <a:r>
              <a:rPr lang="en-US" sz="2800" dirty="0"/>
              <a:t>Click OK when you are ready to enter the PIN</a:t>
            </a:r>
          </a:p>
          <a:p>
            <a:pPr algn="ctr"/>
            <a:br>
              <a:rPr lang="en-US" sz="3200" dirty="0"/>
            </a:b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74B463-2C41-4267-8B1B-48CF50850A70}"/>
              </a:ext>
            </a:extLst>
          </p:cNvPr>
          <p:cNvSpPr txBox="1"/>
          <p:nvPr/>
        </p:nvSpPr>
        <p:spPr>
          <a:xfrm>
            <a:off x="7029634" y="3940474"/>
            <a:ext cx="114725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21085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7EC14D-C9E2-4B2A-A244-E8F00893BE2A}"/>
              </a:ext>
            </a:extLst>
          </p:cNvPr>
          <p:cNvGrpSpPr/>
          <p:nvPr/>
        </p:nvGrpSpPr>
        <p:grpSpPr>
          <a:xfrm>
            <a:off x="5162366" y="1651244"/>
            <a:ext cx="1867268" cy="584777"/>
            <a:chOff x="3986074" y="1651244"/>
            <a:chExt cx="1867268" cy="584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6B0263-926E-4AEB-AF05-C5EF2072AF7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93576-B93A-4E06-AF5D-6C7C24FAF1D9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A3A19-F8D2-4A68-83E3-E7C178A22B95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EB1741-DBC9-497B-B7AA-79DB72C6FD33}"/>
              </a:ext>
            </a:extLst>
          </p:cNvPr>
          <p:cNvGrpSpPr/>
          <p:nvPr/>
        </p:nvGrpSpPr>
        <p:grpSpPr>
          <a:xfrm>
            <a:off x="5162366" y="2425081"/>
            <a:ext cx="1867268" cy="584777"/>
            <a:chOff x="3986074" y="1651244"/>
            <a:chExt cx="1867268" cy="584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B3D07-3396-40A7-BD23-333CAF7D460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828A0-26B6-4203-AC42-19AA486FF947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2ECAF7-50DF-4EE4-9F28-EF5A51FCC773}"/>
              </a:ext>
            </a:extLst>
          </p:cNvPr>
          <p:cNvGrpSpPr/>
          <p:nvPr/>
        </p:nvGrpSpPr>
        <p:grpSpPr>
          <a:xfrm>
            <a:off x="5162366" y="3136611"/>
            <a:ext cx="1867268" cy="584777"/>
            <a:chOff x="3986074" y="1651244"/>
            <a:chExt cx="1867268" cy="584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26F7BC-B326-4997-AD43-38461AFF81B6}"/>
              </a:ext>
            </a:extLst>
          </p:cNvPr>
          <p:cNvSpPr txBox="1"/>
          <p:nvPr/>
        </p:nvSpPr>
        <p:spPr>
          <a:xfrm>
            <a:off x="5829670" y="3848142"/>
            <a:ext cx="5326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DFF8-FA86-4FAA-9FA7-2F89BE10052E}"/>
              </a:ext>
            </a:extLst>
          </p:cNvPr>
          <p:cNvSpPr txBox="1"/>
          <p:nvPr/>
        </p:nvSpPr>
        <p:spPr>
          <a:xfrm>
            <a:off x="5162366" y="679551"/>
            <a:ext cx="186726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FC0D6-BD63-4E1B-A0FE-239945ED5A40}"/>
              </a:ext>
            </a:extLst>
          </p:cNvPr>
          <p:cNvSpPr txBox="1"/>
          <p:nvPr/>
        </p:nvSpPr>
        <p:spPr>
          <a:xfrm>
            <a:off x="6496974" y="4556442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5051394" y="5606528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123456 </a:t>
            </a:r>
          </a:p>
        </p:txBody>
      </p:sp>
    </p:spTree>
    <p:extLst>
      <p:ext uri="{BB962C8B-B14F-4D97-AF65-F5344CB8AC3E}">
        <p14:creationId xmlns:p14="http://schemas.microsoft.com/office/powerpoint/2010/main" val="316830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7EC14D-C9E2-4B2A-A244-E8F00893BE2A}"/>
              </a:ext>
            </a:extLst>
          </p:cNvPr>
          <p:cNvGrpSpPr/>
          <p:nvPr/>
        </p:nvGrpSpPr>
        <p:grpSpPr>
          <a:xfrm>
            <a:off x="5162366" y="1651244"/>
            <a:ext cx="1867268" cy="584777"/>
            <a:chOff x="3986074" y="1651244"/>
            <a:chExt cx="1867268" cy="584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6B0263-926E-4AEB-AF05-C5EF2072AF7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93576-B93A-4E06-AF5D-6C7C24FAF1D9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A3A19-F8D2-4A68-83E3-E7C178A22B95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EB1741-DBC9-497B-B7AA-79DB72C6FD33}"/>
              </a:ext>
            </a:extLst>
          </p:cNvPr>
          <p:cNvGrpSpPr/>
          <p:nvPr/>
        </p:nvGrpSpPr>
        <p:grpSpPr>
          <a:xfrm>
            <a:off x="5162366" y="2425081"/>
            <a:ext cx="1867268" cy="584777"/>
            <a:chOff x="3986074" y="1651244"/>
            <a:chExt cx="1867268" cy="584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B3D07-3396-40A7-BD23-333CAF7D460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828A0-26B6-4203-AC42-19AA486FF947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2ECAF7-50DF-4EE4-9F28-EF5A51FCC773}"/>
              </a:ext>
            </a:extLst>
          </p:cNvPr>
          <p:cNvGrpSpPr/>
          <p:nvPr/>
        </p:nvGrpSpPr>
        <p:grpSpPr>
          <a:xfrm>
            <a:off x="5162366" y="3136611"/>
            <a:ext cx="1867268" cy="584777"/>
            <a:chOff x="3986074" y="1651244"/>
            <a:chExt cx="1867268" cy="584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26F7BC-B326-4997-AD43-38461AFF81B6}"/>
              </a:ext>
            </a:extLst>
          </p:cNvPr>
          <p:cNvSpPr txBox="1"/>
          <p:nvPr/>
        </p:nvSpPr>
        <p:spPr>
          <a:xfrm>
            <a:off x="5829670" y="3848142"/>
            <a:ext cx="5326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DFF8-FA86-4FAA-9FA7-2F89BE10052E}"/>
              </a:ext>
            </a:extLst>
          </p:cNvPr>
          <p:cNvSpPr txBox="1"/>
          <p:nvPr/>
        </p:nvSpPr>
        <p:spPr>
          <a:xfrm>
            <a:off x="5162366" y="679551"/>
            <a:ext cx="1867268" cy="584775"/>
          </a:xfrm>
          <a:prstGeom prst="rect">
            <a:avLst/>
          </a:prstGeom>
          <a:solidFill>
            <a:srgbClr val="FF0000">
              <a:alpha val="63137"/>
            </a:srgb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FC0D6-BD63-4E1B-A0FE-239945ED5A40}"/>
              </a:ext>
            </a:extLst>
          </p:cNvPr>
          <p:cNvSpPr txBox="1"/>
          <p:nvPr/>
        </p:nvSpPr>
        <p:spPr>
          <a:xfrm>
            <a:off x="6496974" y="4556442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5051394" y="5606528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123456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D103A-3AFA-4ADF-A0B3-D3D608E4387E}"/>
              </a:ext>
            </a:extLst>
          </p:cNvPr>
          <p:cNvSpPr txBox="1"/>
          <p:nvPr/>
        </p:nvSpPr>
        <p:spPr>
          <a:xfrm>
            <a:off x="6914964" y="4741108"/>
            <a:ext cx="114725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8671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7EC14D-C9E2-4B2A-A244-E8F00893BE2A}"/>
              </a:ext>
            </a:extLst>
          </p:cNvPr>
          <p:cNvGrpSpPr/>
          <p:nvPr/>
        </p:nvGrpSpPr>
        <p:grpSpPr>
          <a:xfrm>
            <a:off x="5162366" y="1651244"/>
            <a:ext cx="1867268" cy="584777"/>
            <a:chOff x="3986074" y="1651244"/>
            <a:chExt cx="1867268" cy="584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6B0263-926E-4AEB-AF05-C5EF2072AF7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93576-B93A-4E06-AF5D-6C7C24FAF1D9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A3A19-F8D2-4A68-83E3-E7C178A22B95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EB1741-DBC9-497B-B7AA-79DB72C6FD33}"/>
              </a:ext>
            </a:extLst>
          </p:cNvPr>
          <p:cNvGrpSpPr/>
          <p:nvPr/>
        </p:nvGrpSpPr>
        <p:grpSpPr>
          <a:xfrm>
            <a:off x="5162366" y="2425081"/>
            <a:ext cx="1867268" cy="584777"/>
            <a:chOff x="3986074" y="1651244"/>
            <a:chExt cx="1867268" cy="584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B3D07-3396-40A7-BD23-333CAF7D460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828A0-26B6-4203-AC42-19AA486FF947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2ECAF7-50DF-4EE4-9F28-EF5A51FCC773}"/>
              </a:ext>
            </a:extLst>
          </p:cNvPr>
          <p:cNvGrpSpPr/>
          <p:nvPr/>
        </p:nvGrpSpPr>
        <p:grpSpPr>
          <a:xfrm>
            <a:off x="5162366" y="3136611"/>
            <a:ext cx="1867268" cy="584777"/>
            <a:chOff x="3986074" y="1651244"/>
            <a:chExt cx="1867268" cy="584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26F7BC-B326-4997-AD43-38461AFF81B6}"/>
              </a:ext>
            </a:extLst>
          </p:cNvPr>
          <p:cNvSpPr txBox="1"/>
          <p:nvPr/>
        </p:nvSpPr>
        <p:spPr>
          <a:xfrm>
            <a:off x="5829670" y="3848142"/>
            <a:ext cx="5326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DFF8-FA86-4FAA-9FA7-2F89BE10052E}"/>
              </a:ext>
            </a:extLst>
          </p:cNvPr>
          <p:cNvSpPr txBox="1"/>
          <p:nvPr/>
        </p:nvSpPr>
        <p:spPr>
          <a:xfrm>
            <a:off x="5162366" y="679551"/>
            <a:ext cx="186726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FC0D6-BD63-4E1B-A0FE-239945ED5A40}"/>
              </a:ext>
            </a:extLst>
          </p:cNvPr>
          <p:cNvSpPr txBox="1"/>
          <p:nvPr/>
        </p:nvSpPr>
        <p:spPr>
          <a:xfrm>
            <a:off x="6496974" y="4556442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5051394" y="5606528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123456 </a:t>
            </a:r>
          </a:p>
        </p:txBody>
      </p:sp>
    </p:spTree>
    <p:extLst>
      <p:ext uri="{BB962C8B-B14F-4D97-AF65-F5344CB8AC3E}">
        <p14:creationId xmlns:p14="http://schemas.microsoft.com/office/powerpoint/2010/main" val="238477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7EC14D-C9E2-4B2A-A244-E8F00893BE2A}"/>
              </a:ext>
            </a:extLst>
          </p:cNvPr>
          <p:cNvGrpSpPr/>
          <p:nvPr/>
        </p:nvGrpSpPr>
        <p:grpSpPr>
          <a:xfrm>
            <a:off x="5162366" y="1651244"/>
            <a:ext cx="1867268" cy="584777"/>
            <a:chOff x="3986074" y="1651244"/>
            <a:chExt cx="1867268" cy="584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6B0263-926E-4AEB-AF05-C5EF2072AF7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93576-B93A-4E06-AF5D-6C7C24FAF1D9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A3A19-F8D2-4A68-83E3-E7C178A22B95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EB1741-DBC9-497B-B7AA-79DB72C6FD33}"/>
              </a:ext>
            </a:extLst>
          </p:cNvPr>
          <p:cNvGrpSpPr/>
          <p:nvPr/>
        </p:nvGrpSpPr>
        <p:grpSpPr>
          <a:xfrm>
            <a:off x="5162366" y="2425081"/>
            <a:ext cx="1867268" cy="584777"/>
            <a:chOff x="3986074" y="1651244"/>
            <a:chExt cx="1867268" cy="584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B3D07-3396-40A7-BD23-333CAF7D460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828A0-26B6-4203-AC42-19AA486FF947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2ECAF7-50DF-4EE4-9F28-EF5A51FCC773}"/>
              </a:ext>
            </a:extLst>
          </p:cNvPr>
          <p:cNvGrpSpPr/>
          <p:nvPr/>
        </p:nvGrpSpPr>
        <p:grpSpPr>
          <a:xfrm>
            <a:off x="5162366" y="3136611"/>
            <a:ext cx="1867268" cy="584777"/>
            <a:chOff x="3986074" y="1651244"/>
            <a:chExt cx="1867268" cy="584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26F7BC-B326-4997-AD43-38461AFF81B6}"/>
              </a:ext>
            </a:extLst>
          </p:cNvPr>
          <p:cNvSpPr txBox="1"/>
          <p:nvPr/>
        </p:nvSpPr>
        <p:spPr>
          <a:xfrm>
            <a:off x="5829670" y="3848142"/>
            <a:ext cx="5326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DFF8-FA86-4FAA-9FA7-2F89BE10052E}"/>
              </a:ext>
            </a:extLst>
          </p:cNvPr>
          <p:cNvSpPr txBox="1"/>
          <p:nvPr/>
        </p:nvSpPr>
        <p:spPr>
          <a:xfrm>
            <a:off x="5162366" y="679551"/>
            <a:ext cx="186726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FC0D6-BD63-4E1B-A0FE-239945ED5A40}"/>
              </a:ext>
            </a:extLst>
          </p:cNvPr>
          <p:cNvSpPr txBox="1"/>
          <p:nvPr/>
        </p:nvSpPr>
        <p:spPr>
          <a:xfrm>
            <a:off x="6496974" y="4556442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5051394" y="5606528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723456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FCA0A9-015B-4EAF-8608-80804811D8BB}"/>
              </a:ext>
            </a:extLst>
          </p:cNvPr>
          <p:cNvSpPr txBox="1"/>
          <p:nvPr/>
        </p:nvSpPr>
        <p:spPr>
          <a:xfrm>
            <a:off x="3907654" y="1451544"/>
            <a:ext cx="4376692" cy="42780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PIN you entered was </a:t>
            </a:r>
            <a:r>
              <a:rPr lang="en-US" sz="3200" dirty="0"/>
              <a:t>CORRECT! </a:t>
            </a:r>
          </a:p>
          <a:p>
            <a:pPr algn="ctr"/>
            <a:r>
              <a:rPr lang="en-US" sz="2800" dirty="0"/>
              <a:t>You have now entered:</a:t>
            </a:r>
          </a:p>
          <a:p>
            <a:pPr algn="ctr"/>
            <a:r>
              <a:rPr lang="en-US" sz="3200" dirty="0"/>
              <a:t>1</a:t>
            </a:r>
            <a:r>
              <a:rPr lang="en-US" sz="2800" dirty="0"/>
              <a:t> correct PIN</a:t>
            </a:r>
            <a:br>
              <a:rPr lang="en-US" sz="3200" dirty="0"/>
            </a:br>
            <a:r>
              <a:rPr lang="en-US" sz="2800" dirty="0"/>
              <a:t>Your next PIN is:</a:t>
            </a:r>
          </a:p>
          <a:p>
            <a:pPr algn="ctr"/>
            <a:r>
              <a:rPr lang="en-US" sz="4000" dirty="0"/>
              <a:t>723456</a:t>
            </a:r>
            <a:br>
              <a:rPr lang="en-US" sz="3200" dirty="0"/>
            </a:br>
            <a:r>
              <a:rPr lang="en-US" sz="2800" dirty="0"/>
              <a:t>Click OK when you are ready to enter the PIN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39BD3-60BE-47CE-92D5-C83CC11FF627}"/>
              </a:ext>
            </a:extLst>
          </p:cNvPr>
          <p:cNvSpPr txBox="1"/>
          <p:nvPr/>
        </p:nvSpPr>
        <p:spPr>
          <a:xfrm>
            <a:off x="7029634" y="5237195"/>
            <a:ext cx="114725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1002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7EC14D-C9E2-4B2A-A244-E8F00893BE2A}"/>
              </a:ext>
            </a:extLst>
          </p:cNvPr>
          <p:cNvGrpSpPr/>
          <p:nvPr/>
        </p:nvGrpSpPr>
        <p:grpSpPr>
          <a:xfrm>
            <a:off x="5162366" y="1651244"/>
            <a:ext cx="1867268" cy="584777"/>
            <a:chOff x="3986074" y="1651244"/>
            <a:chExt cx="1867268" cy="584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6B0263-926E-4AEB-AF05-C5EF2072AF7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93576-B93A-4E06-AF5D-6C7C24FAF1D9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A3A19-F8D2-4A68-83E3-E7C178A22B95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EB1741-DBC9-497B-B7AA-79DB72C6FD33}"/>
              </a:ext>
            </a:extLst>
          </p:cNvPr>
          <p:cNvGrpSpPr/>
          <p:nvPr/>
        </p:nvGrpSpPr>
        <p:grpSpPr>
          <a:xfrm>
            <a:off x="5162366" y="2425081"/>
            <a:ext cx="1867268" cy="584777"/>
            <a:chOff x="3986074" y="1651244"/>
            <a:chExt cx="1867268" cy="584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B3D07-3396-40A7-BD23-333CAF7D460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828A0-26B6-4203-AC42-19AA486FF947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2ECAF7-50DF-4EE4-9F28-EF5A51FCC773}"/>
              </a:ext>
            </a:extLst>
          </p:cNvPr>
          <p:cNvGrpSpPr/>
          <p:nvPr/>
        </p:nvGrpSpPr>
        <p:grpSpPr>
          <a:xfrm>
            <a:off x="5162366" y="3136611"/>
            <a:ext cx="1867268" cy="584777"/>
            <a:chOff x="3986074" y="1651244"/>
            <a:chExt cx="1867268" cy="584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26F7BC-B326-4997-AD43-38461AFF81B6}"/>
              </a:ext>
            </a:extLst>
          </p:cNvPr>
          <p:cNvSpPr txBox="1"/>
          <p:nvPr/>
        </p:nvSpPr>
        <p:spPr>
          <a:xfrm>
            <a:off x="5829670" y="3848142"/>
            <a:ext cx="5326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DFF8-FA86-4FAA-9FA7-2F89BE10052E}"/>
              </a:ext>
            </a:extLst>
          </p:cNvPr>
          <p:cNvSpPr txBox="1"/>
          <p:nvPr/>
        </p:nvSpPr>
        <p:spPr>
          <a:xfrm>
            <a:off x="5162366" y="679551"/>
            <a:ext cx="186726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FC0D6-BD63-4E1B-A0FE-239945ED5A40}"/>
              </a:ext>
            </a:extLst>
          </p:cNvPr>
          <p:cNvSpPr txBox="1"/>
          <p:nvPr/>
        </p:nvSpPr>
        <p:spPr>
          <a:xfrm>
            <a:off x="6496974" y="4556442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5051394" y="5606528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723456 </a:t>
            </a:r>
          </a:p>
        </p:txBody>
      </p:sp>
    </p:spTree>
    <p:extLst>
      <p:ext uri="{BB962C8B-B14F-4D97-AF65-F5344CB8AC3E}">
        <p14:creationId xmlns:p14="http://schemas.microsoft.com/office/powerpoint/2010/main" val="92448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7EC14D-C9E2-4B2A-A244-E8F00893BE2A}"/>
              </a:ext>
            </a:extLst>
          </p:cNvPr>
          <p:cNvGrpSpPr/>
          <p:nvPr/>
        </p:nvGrpSpPr>
        <p:grpSpPr>
          <a:xfrm>
            <a:off x="5162366" y="1651244"/>
            <a:ext cx="1867268" cy="584777"/>
            <a:chOff x="3986074" y="1651244"/>
            <a:chExt cx="1867268" cy="584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6B0263-926E-4AEB-AF05-C5EF2072AF7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93576-B93A-4E06-AF5D-6C7C24FAF1D9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A3A19-F8D2-4A68-83E3-E7C178A22B95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EB1741-DBC9-497B-B7AA-79DB72C6FD33}"/>
              </a:ext>
            </a:extLst>
          </p:cNvPr>
          <p:cNvGrpSpPr/>
          <p:nvPr/>
        </p:nvGrpSpPr>
        <p:grpSpPr>
          <a:xfrm>
            <a:off x="5162366" y="2425081"/>
            <a:ext cx="1867268" cy="584777"/>
            <a:chOff x="3986074" y="1651244"/>
            <a:chExt cx="1867268" cy="584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B3D07-3396-40A7-BD23-333CAF7D460E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828A0-26B6-4203-AC42-19AA486FF947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DAEB6-73D4-4CF9-8987-2F620FF0AF29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2ECAF7-50DF-4EE4-9F28-EF5A51FCC773}"/>
              </a:ext>
            </a:extLst>
          </p:cNvPr>
          <p:cNvGrpSpPr/>
          <p:nvPr/>
        </p:nvGrpSpPr>
        <p:grpSpPr>
          <a:xfrm>
            <a:off x="5162366" y="3136611"/>
            <a:ext cx="1867268" cy="584777"/>
            <a:chOff x="3986074" y="1651244"/>
            <a:chExt cx="1867268" cy="584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CC0A5-C53A-4D74-A261-1A51D69824DA}"/>
                </a:ext>
              </a:extLst>
            </p:cNvPr>
            <p:cNvSpPr txBox="1"/>
            <p:nvPr/>
          </p:nvSpPr>
          <p:spPr>
            <a:xfrm>
              <a:off x="3986074" y="1651246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D29F35-1007-4EF5-9EB3-DCFC2FBAE71B}"/>
                </a:ext>
              </a:extLst>
            </p:cNvPr>
            <p:cNvSpPr txBox="1"/>
            <p:nvPr/>
          </p:nvSpPr>
          <p:spPr>
            <a:xfrm>
              <a:off x="4653378" y="1651245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6AB57-1FFD-4010-AD35-3D0850F0635A}"/>
                </a:ext>
              </a:extLst>
            </p:cNvPr>
            <p:cNvSpPr txBox="1"/>
            <p:nvPr/>
          </p:nvSpPr>
          <p:spPr>
            <a:xfrm>
              <a:off x="5320682" y="1651244"/>
              <a:ext cx="53266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26F7BC-B326-4997-AD43-38461AFF81B6}"/>
              </a:ext>
            </a:extLst>
          </p:cNvPr>
          <p:cNvSpPr txBox="1"/>
          <p:nvPr/>
        </p:nvSpPr>
        <p:spPr>
          <a:xfrm>
            <a:off x="5829670" y="3848142"/>
            <a:ext cx="5326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DFF8-FA86-4FAA-9FA7-2F89BE10052E}"/>
              </a:ext>
            </a:extLst>
          </p:cNvPr>
          <p:cNvSpPr txBox="1"/>
          <p:nvPr/>
        </p:nvSpPr>
        <p:spPr>
          <a:xfrm>
            <a:off x="5162366" y="679551"/>
            <a:ext cx="186726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FC0D6-BD63-4E1B-A0FE-239945ED5A40}"/>
              </a:ext>
            </a:extLst>
          </p:cNvPr>
          <p:cNvSpPr txBox="1"/>
          <p:nvPr/>
        </p:nvSpPr>
        <p:spPr>
          <a:xfrm>
            <a:off x="6496974" y="4556442"/>
            <a:ext cx="83598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464B9-6AFA-40FE-9B3D-2182123CA107}"/>
              </a:ext>
            </a:extLst>
          </p:cNvPr>
          <p:cNvSpPr txBox="1"/>
          <p:nvPr/>
        </p:nvSpPr>
        <p:spPr>
          <a:xfrm>
            <a:off x="5051394" y="5606528"/>
            <a:ext cx="219278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PIN: 123457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FCA0A9-015B-4EAF-8608-80804811D8BB}"/>
              </a:ext>
            </a:extLst>
          </p:cNvPr>
          <p:cNvSpPr txBox="1"/>
          <p:nvPr/>
        </p:nvSpPr>
        <p:spPr>
          <a:xfrm>
            <a:off x="3907654" y="1451544"/>
            <a:ext cx="4376692" cy="4093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PIN you entered was </a:t>
            </a:r>
            <a:r>
              <a:rPr lang="en-US" sz="3200" dirty="0"/>
              <a:t>CORRECT! </a:t>
            </a:r>
          </a:p>
          <a:p>
            <a:pPr algn="ctr"/>
            <a:r>
              <a:rPr lang="en-US" sz="2800" dirty="0"/>
              <a:t>You have now entered:</a:t>
            </a:r>
          </a:p>
          <a:p>
            <a:pPr algn="ctr"/>
            <a:r>
              <a:rPr lang="en-US" sz="3200" dirty="0"/>
              <a:t>10</a:t>
            </a:r>
            <a:r>
              <a:rPr lang="en-US" sz="2800" dirty="0"/>
              <a:t> correct PINs</a:t>
            </a:r>
            <a:br>
              <a:rPr lang="en-US" sz="3200" dirty="0"/>
            </a:br>
            <a:r>
              <a:rPr lang="en-US" sz="2800" dirty="0"/>
              <a:t>You can now move on to the next PIN pad. </a:t>
            </a:r>
          </a:p>
          <a:p>
            <a:pPr algn="ctr"/>
            <a:r>
              <a:rPr lang="en-US" sz="2800" dirty="0"/>
              <a:t>Click OK when you are ready to move 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39BD3-60BE-47CE-92D5-C83CC11FF627}"/>
              </a:ext>
            </a:extLst>
          </p:cNvPr>
          <p:cNvSpPr txBox="1"/>
          <p:nvPr/>
        </p:nvSpPr>
        <p:spPr>
          <a:xfrm>
            <a:off x="7029634" y="5039338"/>
            <a:ext cx="114725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943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840</Words>
  <Application>Microsoft Office PowerPoint</Application>
  <PresentationFormat>Widescreen</PresentationFormat>
  <Paragraphs>268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Questionnaire Goes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Gradel</dc:creator>
  <cp:lastModifiedBy>Brittany Gradel</cp:lastModifiedBy>
  <cp:revision>5</cp:revision>
  <dcterms:created xsi:type="dcterms:W3CDTF">2020-07-24T19:11:32Z</dcterms:created>
  <dcterms:modified xsi:type="dcterms:W3CDTF">2020-08-17T22:53:17Z</dcterms:modified>
</cp:coreProperties>
</file>