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C712-E942-4071-BDAF-E2324C8E3A9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E1EE-4B84-44D4-9316-EB37EF67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63" Type="http://schemas.openxmlformats.org/officeDocument/2006/relationships/image" Target="../media/image70.png"/><Relationship Id="rId68" Type="http://schemas.openxmlformats.org/officeDocument/2006/relationships/image" Target="../media/image75.png"/><Relationship Id="rId7" Type="http://schemas.openxmlformats.org/officeDocument/2006/relationships/image" Target="../media/image14.png"/><Relationship Id="rId71" Type="http://schemas.openxmlformats.org/officeDocument/2006/relationships/image" Target="../media/image78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66" Type="http://schemas.openxmlformats.org/officeDocument/2006/relationships/image" Target="../media/image7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61" Type="http://schemas.openxmlformats.org/officeDocument/2006/relationships/image" Target="../media/image68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72" Type="http://schemas.openxmlformats.org/officeDocument/2006/relationships/image" Target="../media/image79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18" y="145383"/>
            <a:ext cx="9905998" cy="1478570"/>
          </a:xfrm>
        </p:spPr>
        <p:txBody>
          <a:bodyPr/>
          <a:lstStyle/>
          <a:p>
            <a:r>
              <a:rPr lang="en-US" dirty="0" smtClean="0"/>
              <a:t>Creating Graphics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72551" y="3587901"/>
            <a:ext cx="2923960" cy="3026848"/>
          </a:xfrm>
        </p:spPr>
        <p:txBody>
          <a:bodyPr/>
          <a:lstStyle/>
          <a:p>
            <a:r>
              <a:rPr lang="en-US" dirty="0" smtClean="0"/>
              <a:t>4 fish</a:t>
            </a:r>
          </a:p>
          <a:p>
            <a:r>
              <a:rPr lang="en-US" dirty="0" smtClean="0"/>
              <a:t>3 bacteria</a:t>
            </a:r>
          </a:p>
          <a:p>
            <a:r>
              <a:rPr lang="en-US" dirty="0" smtClean="0"/>
              <a:t>8 walls</a:t>
            </a:r>
          </a:p>
          <a:p>
            <a:r>
              <a:rPr lang="en-US" dirty="0" smtClean="0"/>
              <a:t>33 trenches</a:t>
            </a:r>
          </a:p>
          <a:p>
            <a:r>
              <a:rPr lang="en-US" dirty="0" smtClean="0"/>
              <a:t>23 backgrounds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59" y="1707407"/>
            <a:ext cx="2710019" cy="1797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8" y="1694903"/>
            <a:ext cx="2081449" cy="171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66" y="208617"/>
            <a:ext cx="2609850" cy="1752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91" y="2065496"/>
            <a:ext cx="3504176" cy="3504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03" y="2946219"/>
            <a:ext cx="2912736" cy="2815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91" y="2649656"/>
            <a:ext cx="4204757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3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08" y="276729"/>
            <a:ext cx="812698" cy="8126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2" y="337458"/>
            <a:ext cx="812698" cy="812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61" y="340119"/>
            <a:ext cx="812698" cy="81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7" y="272622"/>
            <a:ext cx="812698" cy="812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2140312"/>
            <a:ext cx="812698" cy="81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33" y="309430"/>
            <a:ext cx="812698" cy="8126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82" y="2984415"/>
            <a:ext cx="812698" cy="8126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44" y="1990843"/>
            <a:ext cx="812698" cy="8126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99" y="1980416"/>
            <a:ext cx="812698" cy="8126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88" y="1931249"/>
            <a:ext cx="812698" cy="8126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24" y="2011758"/>
            <a:ext cx="812698" cy="8126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90" y="2964997"/>
            <a:ext cx="812698" cy="8126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6" y="2953010"/>
            <a:ext cx="812698" cy="8126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2879148"/>
            <a:ext cx="812698" cy="8126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82" y="1947080"/>
            <a:ext cx="812698" cy="8126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82" y="1931249"/>
            <a:ext cx="812698" cy="81269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76" y="1990843"/>
            <a:ext cx="812698" cy="81269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3" y="335917"/>
            <a:ext cx="812698" cy="81269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31" y="369350"/>
            <a:ext cx="812698" cy="81269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93" y="375659"/>
            <a:ext cx="812698" cy="8126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73" y="2880904"/>
            <a:ext cx="812698" cy="8126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41" y="276729"/>
            <a:ext cx="812698" cy="8126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37" y="269698"/>
            <a:ext cx="812698" cy="8126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21" y="2935525"/>
            <a:ext cx="812985" cy="81298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89" y="292633"/>
            <a:ext cx="812698" cy="8126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99" y="269122"/>
            <a:ext cx="812698" cy="8126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37" y="5803949"/>
            <a:ext cx="812698" cy="81269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75" y="5875987"/>
            <a:ext cx="812698" cy="81269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39" y="5822542"/>
            <a:ext cx="812698" cy="81269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1" y="1165108"/>
            <a:ext cx="812698" cy="81269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9" y="1155974"/>
            <a:ext cx="812698" cy="8126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29" y="1105331"/>
            <a:ext cx="812698" cy="8126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33" y="4797803"/>
            <a:ext cx="812985" cy="81298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37" y="4815107"/>
            <a:ext cx="812985" cy="8129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05" y="4765044"/>
            <a:ext cx="812985" cy="81298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81" y="4779202"/>
            <a:ext cx="812985" cy="81298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49" y="3876752"/>
            <a:ext cx="812985" cy="81298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59" y="3864971"/>
            <a:ext cx="812985" cy="81298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127" y="2964710"/>
            <a:ext cx="812985" cy="81298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46" y="3812738"/>
            <a:ext cx="812985" cy="81298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21" y="3876752"/>
            <a:ext cx="812985" cy="8129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54" y="3887860"/>
            <a:ext cx="812985" cy="8129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88" y="3876752"/>
            <a:ext cx="812985" cy="81298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58" y="4808124"/>
            <a:ext cx="812985" cy="8129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36" y="3876752"/>
            <a:ext cx="812985" cy="81298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6" y="4790685"/>
            <a:ext cx="812985" cy="8129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31" y="5803949"/>
            <a:ext cx="812698" cy="81269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44" y="5711994"/>
            <a:ext cx="812698" cy="81269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03" y="5789064"/>
            <a:ext cx="812698" cy="81269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2" y="5811851"/>
            <a:ext cx="812698" cy="81269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75" y="4879022"/>
            <a:ext cx="812698" cy="81269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83" y="4904328"/>
            <a:ext cx="812698" cy="81269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65" y="3985105"/>
            <a:ext cx="812698" cy="8126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29" y="3991354"/>
            <a:ext cx="812698" cy="81269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5" y="3087446"/>
            <a:ext cx="812698" cy="81269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9" y="3968980"/>
            <a:ext cx="812698" cy="8126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0" y="4898877"/>
            <a:ext cx="812698" cy="81269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9" y="3985903"/>
            <a:ext cx="812698" cy="8126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80" y="4879022"/>
            <a:ext cx="812698" cy="81269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07" y="3078176"/>
            <a:ext cx="812698" cy="81269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9" y="3080553"/>
            <a:ext cx="812698" cy="812698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3075162"/>
            <a:ext cx="812698" cy="81269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77" y="2152299"/>
            <a:ext cx="812698" cy="81269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08" y="2161816"/>
            <a:ext cx="812698" cy="81269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9" y="2161816"/>
            <a:ext cx="812698" cy="81269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13" y="4879022"/>
            <a:ext cx="812698" cy="8126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10" y="2152299"/>
            <a:ext cx="812698" cy="81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10" y="3082210"/>
            <a:ext cx="812698" cy="8126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5" y="4002409"/>
            <a:ext cx="812698" cy="8126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12" y="5789064"/>
            <a:ext cx="812698" cy="81269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85" y="4765044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2058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Creating Graphics</vt:lpstr>
      <vt:lpstr>PowerPoint Presentation</vt:lpstr>
    </vt:vector>
  </TitlesOfParts>
  <Company>Seattle Pacific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aNGLER</dc:title>
  <dc:creator>Haas, Jonathan</dc:creator>
  <cp:lastModifiedBy>Ellie Janzen</cp:lastModifiedBy>
  <cp:revision>88</cp:revision>
  <dcterms:created xsi:type="dcterms:W3CDTF">2014-03-15T03:24:54Z</dcterms:created>
  <dcterms:modified xsi:type="dcterms:W3CDTF">2014-06-10T22:10:42Z</dcterms:modified>
</cp:coreProperties>
</file>