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32918400" cy="21945600"/>
  <p:notesSz cx="6858000" cy="9144000"/>
  <p:defaultTextStyle>
    <a:defPPr>
      <a:defRPr lang="en-US"/>
    </a:defPPr>
    <a:lvl1pPr marL="0" algn="l" defTabSz="2632452" rtl="0" eaLnBrk="1" latinLnBrk="0" hangingPunct="1">
      <a:defRPr sz="5184" kern="1200">
        <a:solidFill>
          <a:schemeClr val="tx1"/>
        </a:solidFill>
        <a:latin typeface="+mn-lt"/>
        <a:ea typeface="+mn-ea"/>
        <a:cs typeface="+mn-cs"/>
      </a:defRPr>
    </a:lvl1pPr>
    <a:lvl2pPr marL="1316235" algn="l" defTabSz="2632452" rtl="0" eaLnBrk="1" latinLnBrk="0" hangingPunct="1">
      <a:defRPr sz="5184" kern="1200">
        <a:solidFill>
          <a:schemeClr val="tx1"/>
        </a:solidFill>
        <a:latin typeface="+mn-lt"/>
        <a:ea typeface="+mn-ea"/>
        <a:cs typeface="+mn-cs"/>
      </a:defRPr>
    </a:lvl2pPr>
    <a:lvl3pPr marL="2632452" algn="l" defTabSz="2632452" rtl="0" eaLnBrk="1" latinLnBrk="0" hangingPunct="1">
      <a:defRPr sz="5184" kern="1200">
        <a:solidFill>
          <a:schemeClr val="tx1"/>
        </a:solidFill>
        <a:latin typeface="+mn-lt"/>
        <a:ea typeface="+mn-ea"/>
        <a:cs typeface="+mn-cs"/>
      </a:defRPr>
    </a:lvl3pPr>
    <a:lvl4pPr marL="3948687" algn="l" defTabSz="2632452" rtl="0" eaLnBrk="1" latinLnBrk="0" hangingPunct="1">
      <a:defRPr sz="5184" kern="1200">
        <a:solidFill>
          <a:schemeClr val="tx1"/>
        </a:solidFill>
        <a:latin typeface="+mn-lt"/>
        <a:ea typeface="+mn-ea"/>
        <a:cs typeface="+mn-cs"/>
      </a:defRPr>
    </a:lvl4pPr>
    <a:lvl5pPr marL="5264922" algn="l" defTabSz="2632452" rtl="0" eaLnBrk="1" latinLnBrk="0" hangingPunct="1">
      <a:defRPr sz="5184" kern="1200">
        <a:solidFill>
          <a:schemeClr val="tx1"/>
        </a:solidFill>
        <a:latin typeface="+mn-lt"/>
        <a:ea typeface="+mn-ea"/>
        <a:cs typeface="+mn-cs"/>
      </a:defRPr>
    </a:lvl5pPr>
    <a:lvl6pPr marL="6581157" algn="l" defTabSz="2632452" rtl="0" eaLnBrk="1" latinLnBrk="0" hangingPunct="1">
      <a:defRPr sz="5184" kern="1200">
        <a:solidFill>
          <a:schemeClr val="tx1"/>
        </a:solidFill>
        <a:latin typeface="+mn-lt"/>
        <a:ea typeface="+mn-ea"/>
        <a:cs typeface="+mn-cs"/>
      </a:defRPr>
    </a:lvl6pPr>
    <a:lvl7pPr marL="7897378" algn="l" defTabSz="2632452" rtl="0" eaLnBrk="1" latinLnBrk="0" hangingPunct="1">
      <a:defRPr sz="5184" kern="1200">
        <a:solidFill>
          <a:schemeClr val="tx1"/>
        </a:solidFill>
        <a:latin typeface="+mn-lt"/>
        <a:ea typeface="+mn-ea"/>
        <a:cs typeface="+mn-cs"/>
      </a:defRPr>
    </a:lvl7pPr>
    <a:lvl8pPr marL="9213610" algn="l" defTabSz="2632452" rtl="0" eaLnBrk="1" latinLnBrk="0" hangingPunct="1">
      <a:defRPr sz="5184" kern="1200">
        <a:solidFill>
          <a:schemeClr val="tx1"/>
        </a:solidFill>
        <a:latin typeface="+mn-lt"/>
        <a:ea typeface="+mn-ea"/>
        <a:cs typeface="+mn-cs"/>
      </a:defRPr>
    </a:lvl8pPr>
    <a:lvl9pPr marL="10529844" algn="l" defTabSz="2632452"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29" d="100"/>
          <a:sy n="29" d="100"/>
        </p:scale>
        <p:origin x="540"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smtClean="0"/>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9E435FC-D418-4487-B54A-FDBFCD6F14C4}" type="datetimeFigureOut">
              <a:rPr lang="en-US" smtClean="0"/>
              <a:t>4/22/2014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936A3C-F6B2-49E3-8F99-0179EA0BE16B}" type="slidenum">
              <a:rPr lang="en-US" smtClean="0"/>
              <a:t>‹#›</a:t>
            </a:fld>
            <a:endParaRPr lang="en-US"/>
          </a:p>
        </p:txBody>
      </p:sp>
    </p:spTree>
    <p:extLst>
      <p:ext uri="{BB962C8B-B14F-4D97-AF65-F5344CB8AC3E}">
        <p14:creationId xmlns:p14="http://schemas.microsoft.com/office/powerpoint/2010/main" val="1025376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E435FC-D418-4487-B54A-FDBFCD6F14C4}" type="datetimeFigureOut">
              <a:rPr lang="en-US" smtClean="0"/>
              <a:t>4/22/2014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936A3C-F6B2-49E3-8F99-0179EA0BE16B}" type="slidenum">
              <a:rPr lang="en-US" smtClean="0"/>
              <a:t>‹#›</a:t>
            </a:fld>
            <a:endParaRPr lang="en-US"/>
          </a:p>
        </p:txBody>
      </p:sp>
    </p:spTree>
    <p:extLst>
      <p:ext uri="{BB962C8B-B14F-4D97-AF65-F5344CB8AC3E}">
        <p14:creationId xmlns:p14="http://schemas.microsoft.com/office/powerpoint/2010/main" val="71976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E435FC-D418-4487-B54A-FDBFCD6F14C4}" type="datetimeFigureOut">
              <a:rPr lang="en-US" smtClean="0"/>
              <a:t>4/22/2014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936A3C-F6B2-49E3-8F99-0179EA0BE16B}" type="slidenum">
              <a:rPr lang="en-US" smtClean="0"/>
              <a:t>‹#›</a:t>
            </a:fld>
            <a:endParaRPr lang="en-US"/>
          </a:p>
        </p:txBody>
      </p:sp>
    </p:spTree>
    <p:extLst>
      <p:ext uri="{BB962C8B-B14F-4D97-AF65-F5344CB8AC3E}">
        <p14:creationId xmlns:p14="http://schemas.microsoft.com/office/powerpoint/2010/main" val="2283167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E435FC-D418-4487-B54A-FDBFCD6F14C4}" type="datetimeFigureOut">
              <a:rPr lang="en-US" smtClean="0"/>
              <a:t>4/22/2014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936A3C-F6B2-49E3-8F99-0179EA0BE16B}" type="slidenum">
              <a:rPr lang="en-US" smtClean="0"/>
              <a:t>‹#›</a:t>
            </a:fld>
            <a:endParaRPr lang="en-US"/>
          </a:p>
        </p:txBody>
      </p:sp>
    </p:spTree>
    <p:extLst>
      <p:ext uri="{BB962C8B-B14F-4D97-AF65-F5344CB8AC3E}">
        <p14:creationId xmlns:p14="http://schemas.microsoft.com/office/powerpoint/2010/main" val="3001791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smtClean="0"/>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E435FC-D418-4487-B54A-FDBFCD6F14C4}" type="datetimeFigureOut">
              <a:rPr lang="en-US" smtClean="0"/>
              <a:t>4/22/2014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936A3C-F6B2-49E3-8F99-0179EA0BE16B}" type="slidenum">
              <a:rPr lang="en-US" smtClean="0"/>
              <a:t>‹#›</a:t>
            </a:fld>
            <a:endParaRPr lang="en-US"/>
          </a:p>
        </p:txBody>
      </p:sp>
    </p:spTree>
    <p:extLst>
      <p:ext uri="{BB962C8B-B14F-4D97-AF65-F5344CB8AC3E}">
        <p14:creationId xmlns:p14="http://schemas.microsoft.com/office/powerpoint/2010/main" val="332644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9E435FC-D418-4487-B54A-FDBFCD6F14C4}" type="datetimeFigureOut">
              <a:rPr lang="en-US" smtClean="0"/>
              <a:t>4/22/2014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936A3C-F6B2-49E3-8F99-0179EA0BE16B}" type="slidenum">
              <a:rPr lang="en-US" smtClean="0"/>
              <a:t>‹#›</a:t>
            </a:fld>
            <a:endParaRPr lang="en-US"/>
          </a:p>
        </p:txBody>
      </p:sp>
    </p:spTree>
    <p:extLst>
      <p:ext uri="{BB962C8B-B14F-4D97-AF65-F5344CB8AC3E}">
        <p14:creationId xmlns:p14="http://schemas.microsoft.com/office/powerpoint/2010/main" val="2509037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smtClean="0"/>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smtClean="0"/>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9E435FC-D418-4487-B54A-FDBFCD6F14C4}" type="datetimeFigureOut">
              <a:rPr lang="en-US" smtClean="0"/>
              <a:t>4/22/2014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936A3C-F6B2-49E3-8F99-0179EA0BE16B}" type="slidenum">
              <a:rPr lang="en-US" smtClean="0"/>
              <a:t>‹#›</a:t>
            </a:fld>
            <a:endParaRPr lang="en-US"/>
          </a:p>
        </p:txBody>
      </p:sp>
    </p:spTree>
    <p:extLst>
      <p:ext uri="{BB962C8B-B14F-4D97-AF65-F5344CB8AC3E}">
        <p14:creationId xmlns:p14="http://schemas.microsoft.com/office/powerpoint/2010/main" val="1163851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9E435FC-D418-4487-B54A-FDBFCD6F14C4}" type="datetimeFigureOut">
              <a:rPr lang="en-US" smtClean="0"/>
              <a:t>4/22/2014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936A3C-F6B2-49E3-8F99-0179EA0BE16B}" type="slidenum">
              <a:rPr lang="en-US" smtClean="0"/>
              <a:t>‹#›</a:t>
            </a:fld>
            <a:endParaRPr lang="en-US"/>
          </a:p>
        </p:txBody>
      </p:sp>
    </p:spTree>
    <p:extLst>
      <p:ext uri="{BB962C8B-B14F-4D97-AF65-F5344CB8AC3E}">
        <p14:creationId xmlns:p14="http://schemas.microsoft.com/office/powerpoint/2010/main" val="1248547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E435FC-D418-4487-B54A-FDBFCD6F14C4}" type="datetimeFigureOut">
              <a:rPr lang="en-US" smtClean="0"/>
              <a:t>4/22/2014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936A3C-F6B2-49E3-8F99-0179EA0BE16B}" type="slidenum">
              <a:rPr lang="en-US" smtClean="0"/>
              <a:t>‹#›</a:t>
            </a:fld>
            <a:endParaRPr lang="en-US"/>
          </a:p>
        </p:txBody>
      </p:sp>
    </p:spTree>
    <p:extLst>
      <p:ext uri="{BB962C8B-B14F-4D97-AF65-F5344CB8AC3E}">
        <p14:creationId xmlns:p14="http://schemas.microsoft.com/office/powerpoint/2010/main" val="2303966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smtClean="0"/>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E435FC-D418-4487-B54A-FDBFCD6F14C4}" type="datetimeFigureOut">
              <a:rPr lang="en-US" smtClean="0"/>
              <a:t>4/22/2014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936A3C-F6B2-49E3-8F99-0179EA0BE16B}" type="slidenum">
              <a:rPr lang="en-US" smtClean="0"/>
              <a:t>‹#›</a:t>
            </a:fld>
            <a:endParaRPr lang="en-US"/>
          </a:p>
        </p:txBody>
      </p:sp>
    </p:spTree>
    <p:extLst>
      <p:ext uri="{BB962C8B-B14F-4D97-AF65-F5344CB8AC3E}">
        <p14:creationId xmlns:p14="http://schemas.microsoft.com/office/powerpoint/2010/main" val="2214462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smtClean="0"/>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E435FC-D418-4487-B54A-FDBFCD6F14C4}" type="datetimeFigureOut">
              <a:rPr lang="en-US" smtClean="0"/>
              <a:t>4/22/2014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936A3C-F6B2-49E3-8F99-0179EA0BE16B}" type="slidenum">
              <a:rPr lang="en-US" smtClean="0"/>
              <a:t>‹#›</a:t>
            </a:fld>
            <a:endParaRPr lang="en-US"/>
          </a:p>
        </p:txBody>
      </p:sp>
    </p:spTree>
    <p:extLst>
      <p:ext uri="{BB962C8B-B14F-4D97-AF65-F5344CB8AC3E}">
        <p14:creationId xmlns:p14="http://schemas.microsoft.com/office/powerpoint/2010/main" val="3063077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79E435FC-D418-4487-B54A-FDBFCD6F14C4}" type="datetimeFigureOut">
              <a:rPr lang="en-US" smtClean="0"/>
              <a:t>4/22/2014</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38936A3C-F6B2-49E3-8F99-0179EA0BE16B}" type="slidenum">
              <a:rPr lang="en-US" smtClean="0"/>
              <a:t>‹#›</a:t>
            </a:fld>
            <a:endParaRPr lang="en-US"/>
          </a:p>
        </p:txBody>
      </p:sp>
    </p:spTree>
    <p:extLst>
      <p:ext uri="{BB962C8B-B14F-4D97-AF65-F5344CB8AC3E}">
        <p14:creationId xmlns:p14="http://schemas.microsoft.com/office/powerpoint/2010/main" val="28851617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jp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6738526" y="284441"/>
            <a:ext cx="19041564" cy="3579020"/>
          </a:xfrm>
        </p:spPr>
        <p:txBody>
          <a:bodyPr>
            <a:normAutofit fontScale="90000"/>
          </a:bodyPr>
          <a:lstStyle/>
          <a:p>
            <a:pPr algn="ctr"/>
            <a:r>
              <a:rPr lang="en-US" dirty="0" smtClean="0"/>
              <a:t>Angler: The title that no one likes but also is our only idea</a:t>
            </a:r>
            <a:endParaRPr lang="en-US" dirty="0"/>
          </a:p>
        </p:txBody>
      </p:sp>
      <p:sp>
        <p:nvSpPr>
          <p:cNvPr id="7" name="TextBox 6"/>
          <p:cNvSpPr txBox="1"/>
          <p:nvPr/>
        </p:nvSpPr>
        <p:spPr>
          <a:xfrm>
            <a:off x="22667155" y="13994413"/>
            <a:ext cx="9362920" cy="6491008"/>
          </a:xfrm>
          <a:prstGeom prst="rect">
            <a:avLst/>
          </a:prstGeom>
          <a:noFill/>
        </p:spPr>
        <p:txBody>
          <a:bodyPr wrap="square" rtlCol="0">
            <a:spAutoFit/>
          </a:bodyPr>
          <a:lstStyle/>
          <a:p>
            <a:r>
              <a:rPr lang="en-US" sz="3780" dirty="0"/>
              <a:t>We all learned a lot from this project, and we all share a passion for doing a little bit more after this </a:t>
            </a:r>
            <a:r>
              <a:rPr lang="en-US" sz="3780" dirty="0" smtClean="0"/>
              <a:t>school year is over. </a:t>
            </a:r>
            <a:r>
              <a:rPr lang="en-US" sz="3780" dirty="0"/>
              <a:t>We have preliminary plans for up to version four, with each version adding significantly more features. Versions two and three will add more items, combat, and ability for player interaction. Version four is where we really want the game to shine, with additional maps and areas, which will allow us to break free of the maze </a:t>
            </a:r>
            <a:r>
              <a:rPr lang="en-US" sz="3780" dirty="0" smtClean="0"/>
              <a:t>mold.</a:t>
            </a:r>
            <a:endParaRPr lang="en-US" sz="3780" dirty="0"/>
          </a:p>
        </p:txBody>
      </p:sp>
      <p:sp>
        <p:nvSpPr>
          <p:cNvPr id="9" name="TextBox 8"/>
          <p:cNvSpPr txBox="1"/>
          <p:nvPr/>
        </p:nvSpPr>
        <p:spPr>
          <a:xfrm>
            <a:off x="11652366" y="13994413"/>
            <a:ext cx="9209203" cy="7072705"/>
          </a:xfrm>
          <a:prstGeom prst="rect">
            <a:avLst/>
          </a:prstGeom>
          <a:noFill/>
        </p:spPr>
        <p:txBody>
          <a:bodyPr wrap="square" rtlCol="0">
            <a:spAutoFit/>
          </a:bodyPr>
          <a:lstStyle/>
          <a:p>
            <a:r>
              <a:rPr lang="en-US" sz="3780" dirty="0" smtClean="0"/>
              <a:t>The client aspect is a C# executable that is downloaded onto each player’s personal computer. Once they connect to our secure server, they will be prompted to log in using their unique username and password, also stored securely off-site. In game the player will move around a pre-built maze and attempt to collect bacteria. This bacteria, in version one, will only be used as a score-keeping mechanism. Their bacteria count will degrade over time, and will be their score when they complete the maze.</a:t>
            </a:r>
            <a:endParaRPr lang="en-US" sz="3780" dirty="0"/>
          </a:p>
        </p:txBody>
      </p:sp>
      <p:sp>
        <p:nvSpPr>
          <p:cNvPr id="10" name="TextBox 9"/>
          <p:cNvSpPr txBox="1"/>
          <p:nvPr/>
        </p:nvSpPr>
        <p:spPr>
          <a:xfrm>
            <a:off x="11654707" y="6493517"/>
            <a:ext cx="9206862" cy="5909310"/>
          </a:xfrm>
          <a:prstGeom prst="rect">
            <a:avLst/>
          </a:prstGeom>
          <a:noFill/>
        </p:spPr>
        <p:txBody>
          <a:bodyPr wrap="square" rtlCol="0">
            <a:spAutoFit/>
          </a:bodyPr>
          <a:lstStyle/>
          <a:p>
            <a:r>
              <a:rPr lang="en-US" sz="3780" dirty="0" smtClean="0"/>
              <a:t>The server side of the application will be hidden from the user, but will ultimately do all of the heavy lifting. Each client will be connected to and kept track of by the server, and will communicate its every move to it. Each action taken by the client will be sent to our server, where their actions will be validated and reflected in a master map which is in-turn sent out to every other client connected.</a:t>
            </a:r>
            <a:endParaRPr lang="en-US" sz="3780" dirty="0"/>
          </a:p>
        </p:txBody>
      </p:sp>
      <p:sp>
        <p:nvSpPr>
          <p:cNvPr id="11" name="TextBox 10"/>
          <p:cNvSpPr txBox="1"/>
          <p:nvPr/>
        </p:nvSpPr>
        <p:spPr>
          <a:xfrm>
            <a:off x="928466" y="6493517"/>
            <a:ext cx="9314411" cy="7072705"/>
          </a:xfrm>
          <a:prstGeom prst="rect">
            <a:avLst/>
          </a:prstGeom>
          <a:noFill/>
        </p:spPr>
        <p:txBody>
          <a:bodyPr wrap="square" rtlCol="0">
            <a:spAutoFit/>
          </a:bodyPr>
          <a:lstStyle/>
          <a:p>
            <a:r>
              <a:rPr lang="en-US" sz="3780" dirty="0"/>
              <a:t>The problem </a:t>
            </a:r>
            <a:r>
              <a:rPr lang="en-US" sz="3780"/>
              <a:t>with </a:t>
            </a:r>
            <a:r>
              <a:rPr lang="en-US" sz="3780" smtClean="0"/>
              <a:t>MMOs nowadays </a:t>
            </a:r>
            <a:r>
              <a:rPr lang="en-US" sz="3780" dirty="0"/>
              <a:t>is that they are all the same—they are all fantasy games with elves, humans, and dwarves. We as a software development team set out to create something different and </a:t>
            </a:r>
            <a:r>
              <a:rPr lang="en-US" sz="3780" dirty="0" smtClean="0"/>
              <a:t>unique; we </a:t>
            </a:r>
            <a:r>
              <a:rPr lang="en-US" sz="3780" dirty="0"/>
              <a:t>came up with a deep see MMORPG where you are a female Anglerfish attempting to navigate out of an underwater labyrinth. Our project has two major components: a server piece that will host the map and validate all player actions, and a client that </a:t>
            </a:r>
            <a:r>
              <a:rPr lang="en-US" sz="3780" dirty="0" smtClean="0"/>
              <a:t>launches the game from each player’s machine.</a:t>
            </a:r>
            <a:endParaRPr lang="en-US" sz="3780" dirty="0"/>
          </a:p>
        </p:txBody>
      </p:sp>
      <p:sp>
        <p:nvSpPr>
          <p:cNvPr id="12" name="TextBox 11"/>
          <p:cNvSpPr txBox="1"/>
          <p:nvPr/>
        </p:nvSpPr>
        <p:spPr>
          <a:xfrm>
            <a:off x="11804331" y="5062048"/>
            <a:ext cx="7603027" cy="1089529"/>
          </a:xfrm>
          <a:prstGeom prst="rect">
            <a:avLst/>
          </a:prstGeom>
          <a:noFill/>
        </p:spPr>
        <p:txBody>
          <a:bodyPr wrap="square" rtlCol="0">
            <a:spAutoFit/>
          </a:bodyPr>
          <a:lstStyle/>
          <a:p>
            <a:pPr algn="ctr"/>
            <a:r>
              <a:rPr lang="en-US" sz="6480" dirty="0" smtClean="0">
                <a:solidFill>
                  <a:srgbClr val="FF0000"/>
                </a:solidFill>
              </a:rPr>
              <a:t>Server</a:t>
            </a:r>
            <a:endParaRPr lang="en-US" sz="6480" dirty="0">
              <a:solidFill>
                <a:srgbClr val="FF0000"/>
              </a:solidFill>
            </a:endParaRPr>
          </a:p>
        </p:txBody>
      </p:sp>
      <p:sp>
        <p:nvSpPr>
          <p:cNvPr id="13" name="TextBox 12"/>
          <p:cNvSpPr txBox="1"/>
          <p:nvPr/>
        </p:nvSpPr>
        <p:spPr>
          <a:xfrm>
            <a:off x="11804330" y="12555487"/>
            <a:ext cx="7603027" cy="1089529"/>
          </a:xfrm>
          <a:prstGeom prst="rect">
            <a:avLst/>
          </a:prstGeom>
          <a:noFill/>
        </p:spPr>
        <p:txBody>
          <a:bodyPr wrap="square" rtlCol="0">
            <a:spAutoFit/>
          </a:bodyPr>
          <a:lstStyle/>
          <a:p>
            <a:pPr algn="ctr"/>
            <a:r>
              <a:rPr lang="en-US" sz="6480" dirty="0">
                <a:solidFill>
                  <a:srgbClr val="FF0000"/>
                </a:solidFill>
              </a:rPr>
              <a:t>Client</a:t>
            </a:r>
          </a:p>
        </p:txBody>
      </p:sp>
      <p:sp>
        <p:nvSpPr>
          <p:cNvPr id="14" name="TextBox 13"/>
          <p:cNvSpPr txBox="1"/>
          <p:nvPr/>
        </p:nvSpPr>
        <p:spPr>
          <a:xfrm>
            <a:off x="1335139" y="5062048"/>
            <a:ext cx="7603027" cy="1089529"/>
          </a:xfrm>
          <a:prstGeom prst="rect">
            <a:avLst/>
          </a:prstGeom>
          <a:noFill/>
        </p:spPr>
        <p:txBody>
          <a:bodyPr wrap="square" rtlCol="0">
            <a:spAutoFit/>
          </a:bodyPr>
          <a:lstStyle/>
          <a:p>
            <a:pPr algn="ctr"/>
            <a:r>
              <a:rPr lang="en-US" sz="6480" dirty="0" smtClean="0">
                <a:solidFill>
                  <a:srgbClr val="FF0000"/>
                </a:solidFill>
              </a:rPr>
              <a:t>Introduction</a:t>
            </a:r>
            <a:endParaRPr lang="en-US" sz="6480" dirty="0">
              <a:solidFill>
                <a:srgbClr val="FF0000"/>
              </a:solidFill>
            </a:endParaRPr>
          </a:p>
        </p:txBody>
      </p:sp>
      <p:sp>
        <p:nvSpPr>
          <p:cNvPr id="15" name="TextBox 14"/>
          <p:cNvSpPr txBox="1"/>
          <p:nvPr/>
        </p:nvSpPr>
        <p:spPr>
          <a:xfrm>
            <a:off x="22667155" y="12555487"/>
            <a:ext cx="9362922" cy="1089529"/>
          </a:xfrm>
          <a:prstGeom prst="rect">
            <a:avLst/>
          </a:prstGeom>
          <a:noFill/>
        </p:spPr>
        <p:txBody>
          <a:bodyPr wrap="square" rtlCol="0">
            <a:spAutoFit/>
          </a:bodyPr>
          <a:lstStyle/>
          <a:p>
            <a:pPr algn="ctr"/>
            <a:r>
              <a:rPr lang="en-US" sz="6480" dirty="0">
                <a:solidFill>
                  <a:srgbClr val="FF0000"/>
                </a:solidFill>
              </a:rPr>
              <a:t>Summary and </a:t>
            </a:r>
            <a:r>
              <a:rPr lang="en-US" sz="6480" dirty="0" smtClean="0">
                <a:solidFill>
                  <a:srgbClr val="FF0000"/>
                </a:solidFill>
              </a:rPr>
              <a:t>Direction</a:t>
            </a:r>
            <a:endParaRPr lang="en-US" sz="6480" dirty="0">
              <a:solidFill>
                <a:srgbClr val="FF0000"/>
              </a:solidFill>
            </a:endParaRP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935" y="17510144"/>
            <a:ext cx="2409980" cy="1097615"/>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10334" y="17821048"/>
            <a:ext cx="4588148" cy="873528"/>
          </a:xfrm>
          <a:prstGeom prst="rect">
            <a:avLst/>
          </a:prstGeom>
        </p:spPr>
      </p:pic>
      <p:pic>
        <p:nvPicPr>
          <p:cNvPr id="20" name="Picture 8" descr="http://www.perforce.com/sites/default/files/perforce-git-fusion-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5118" y="15477838"/>
            <a:ext cx="1779724" cy="191023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667155" y="5913806"/>
            <a:ext cx="9362922" cy="5597062"/>
          </a:xfrm>
          <a:prstGeom prst="rect">
            <a:avLst/>
          </a:prstGeom>
        </p:spPr>
      </p:pic>
      <p:sp>
        <p:nvSpPr>
          <p:cNvPr id="3" name="TextBox 2"/>
          <p:cNvSpPr txBox="1"/>
          <p:nvPr/>
        </p:nvSpPr>
        <p:spPr>
          <a:xfrm>
            <a:off x="1335140" y="19473700"/>
            <a:ext cx="7603027" cy="1463478"/>
          </a:xfrm>
          <a:prstGeom prst="rect">
            <a:avLst/>
          </a:prstGeom>
          <a:noFill/>
        </p:spPr>
        <p:txBody>
          <a:bodyPr wrap="square" rtlCol="0">
            <a:spAutoFit/>
          </a:bodyPr>
          <a:lstStyle/>
          <a:p>
            <a:r>
              <a:rPr lang="en-US" sz="2970" dirty="0"/>
              <a:t>Team members: </a:t>
            </a:r>
            <a:r>
              <a:rPr lang="en-US" sz="2970" dirty="0" smtClean="0"/>
              <a:t> Jonathan </a:t>
            </a:r>
            <a:r>
              <a:rPr lang="en-US" sz="2970" dirty="0"/>
              <a:t>Haas, Brian Gradin,       </a:t>
            </a:r>
            <a:r>
              <a:rPr lang="en-US" sz="2970" dirty="0" smtClean="0"/>
              <a:t>   	Ellie </a:t>
            </a:r>
            <a:r>
              <a:rPr lang="en-US" sz="2970" dirty="0"/>
              <a:t>Janzen, Ethan Moffat</a:t>
            </a:r>
          </a:p>
          <a:p>
            <a:r>
              <a:rPr lang="en-US" sz="2970" dirty="0"/>
              <a:t>Team Sponsor:   </a:t>
            </a:r>
            <a:r>
              <a:rPr lang="en-US" sz="2970" dirty="0" smtClean="0"/>
              <a:t> Elaine </a:t>
            </a:r>
            <a:r>
              <a:rPr lang="en-US" sz="2970" dirty="0" err="1"/>
              <a:t>Weltz</a:t>
            </a:r>
            <a:endParaRPr lang="en-US" sz="2970" dirty="0"/>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327770" y="1122878"/>
            <a:ext cx="2194285" cy="2194285"/>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9935" y="1122878"/>
            <a:ext cx="2194285" cy="2194285"/>
          </a:xfrm>
          <a:prstGeom prst="rect">
            <a:avLst/>
          </a:prstGeom>
        </p:spPr>
      </p:pic>
      <p:pic>
        <p:nvPicPr>
          <p:cNvPr id="17" name="Picture 1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56249" y="15595633"/>
            <a:ext cx="2441481" cy="2039089"/>
          </a:xfrm>
          <a:prstGeom prst="rect">
            <a:avLst/>
          </a:prstGeom>
        </p:spPr>
      </p:pic>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503297" y="19954471"/>
            <a:ext cx="1846153" cy="1846153"/>
          </a:xfrm>
          <a:prstGeom prst="rect">
            <a:avLst/>
          </a:prstGeom>
        </p:spPr>
      </p:pic>
      <p:pic>
        <p:nvPicPr>
          <p:cNvPr id="22" name="Picture 2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658607" y="20073729"/>
            <a:ext cx="1726895" cy="1726895"/>
          </a:xfrm>
          <a:prstGeom prst="rect">
            <a:avLst/>
          </a:prstGeom>
        </p:spPr>
      </p:pic>
    </p:spTree>
    <p:extLst>
      <p:ext uri="{BB962C8B-B14F-4D97-AF65-F5344CB8AC3E}">
        <p14:creationId xmlns:p14="http://schemas.microsoft.com/office/powerpoint/2010/main" val="36125245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573</TotalTime>
  <Words>394</Words>
  <Application>Microsoft Office PowerPoint</Application>
  <PresentationFormat>Custom</PresentationFormat>
  <Paragraphs>11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Angler: The title that no one likes but also is our only idea</vt:lpstr>
    </vt:vector>
  </TitlesOfParts>
  <Company>Seattle Pacific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Cool Title</dc:title>
  <dc:creator>Haas, Jonathan</dc:creator>
  <cp:lastModifiedBy>Haas, Jonathan</cp:lastModifiedBy>
  <cp:revision>27</cp:revision>
  <dcterms:created xsi:type="dcterms:W3CDTF">2014-04-15T21:30:19Z</dcterms:created>
  <dcterms:modified xsi:type="dcterms:W3CDTF">2014-04-22T18:24:55Z</dcterms:modified>
</cp:coreProperties>
</file>