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CC6C-870E-41F5-A75B-68993F9C2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Sk8 loc8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276EC-6720-42FC-9126-FC6157D72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Team = BETH, JOSEPH, ALYSSA, CHRIS</a:t>
            </a:r>
          </a:p>
        </p:txBody>
      </p:sp>
    </p:spTree>
    <p:extLst>
      <p:ext uri="{BB962C8B-B14F-4D97-AF65-F5344CB8AC3E}">
        <p14:creationId xmlns:p14="http://schemas.microsoft.com/office/powerpoint/2010/main" val="328051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B596-689D-431B-9144-25FFA147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Version 1.o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8DCA7-E450-451C-BED8-7021E84B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MVP (minimum viable product)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Landing page utilizes html,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and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javascript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New technology = CSS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Uikit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Search function works with API ‘s 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OpenWeatherMap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&amp; TomTom)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Hyperlink opens to skate shops near by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1D9E-426E-462A-927C-16B87507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Version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AE6E-14B5-4771-9E7A-0FD182147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Adds more visual appealing layers to it</a:t>
            </a:r>
          </a:p>
          <a:p>
            <a:r>
              <a:rPr lang="en-US" dirty="0">
                <a:solidFill>
                  <a:schemeClr val="accent6"/>
                </a:solidFill>
              </a:rPr>
              <a:t>Hyperlinks to restaurants near by</a:t>
            </a:r>
          </a:p>
          <a:p>
            <a:r>
              <a:rPr lang="en-US" dirty="0">
                <a:solidFill>
                  <a:schemeClr val="accent6"/>
                </a:solidFill>
              </a:rPr>
              <a:t>Allows food trucks to post up at events</a:t>
            </a:r>
          </a:p>
          <a:p>
            <a:r>
              <a:rPr lang="en-US" dirty="0">
                <a:solidFill>
                  <a:schemeClr val="accent6"/>
                </a:solidFill>
              </a:rPr>
              <a:t>Provides locations based on weather (rain or shine)</a:t>
            </a:r>
          </a:p>
          <a:p>
            <a:r>
              <a:rPr lang="en-US" dirty="0">
                <a:solidFill>
                  <a:schemeClr val="accent6"/>
                </a:solidFill>
              </a:rPr>
              <a:t>Allows users to search and invite people to </a:t>
            </a:r>
            <a:r>
              <a:rPr lang="en-US">
                <a:solidFill>
                  <a:schemeClr val="accent6"/>
                </a:solidFill>
              </a:rPr>
              <a:t>locations &amp;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Provides an avenue to add your own sk8 locations to the map (secret spots)</a:t>
            </a:r>
          </a:p>
        </p:txBody>
      </p:sp>
    </p:spTree>
    <p:extLst>
      <p:ext uri="{BB962C8B-B14F-4D97-AF65-F5344CB8AC3E}">
        <p14:creationId xmlns:p14="http://schemas.microsoft.com/office/powerpoint/2010/main" val="1480734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106</TotalTime>
  <Words>113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Sk8 loc8 </vt:lpstr>
      <vt:lpstr>Version 1.o</vt:lpstr>
      <vt:lpstr>Version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Sk8 loc8</dc:title>
  <dc:creator>Christopher</dc:creator>
  <cp:lastModifiedBy> </cp:lastModifiedBy>
  <cp:revision>11</cp:revision>
  <dcterms:created xsi:type="dcterms:W3CDTF">2019-11-15T01:06:52Z</dcterms:created>
  <dcterms:modified xsi:type="dcterms:W3CDTF">2019-11-15T03:31:46Z</dcterms:modified>
</cp:coreProperties>
</file>