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61294-771A-4CAE-8722-D9E5DE46B175}" v="1" dt="2019-11-15T02:18:0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a1f171fcf27c6be" providerId="LiveId" clId="{52A61294-771A-4CAE-8722-D9E5DE46B175}"/>
    <pc:docChg chg="custSel modSld">
      <pc:chgData name=" " userId="1a1f171fcf27c6be" providerId="LiveId" clId="{52A61294-771A-4CAE-8722-D9E5DE46B175}" dt="2019-11-15T02:39:14.981" v="174" actId="20577"/>
      <pc:docMkLst>
        <pc:docMk/>
      </pc:docMkLst>
      <pc:sldChg chg="modSp">
        <pc:chgData name=" " userId="1a1f171fcf27c6be" providerId="LiveId" clId="{52A61294-771A-4CAE-8722-D9E5DE46B175}" dt="2019-11-15T02:39:14.981" v="174" actId="20577"/>
        <pc:sldMkLst>
          <pc:docMk/>
          <pc:sldMk cId="1480734748" sldId="258"/>
        </pc:sldMkLst>
        <pc:spChg chg="mod">
          <ac:chgData name=" " userId="1a1f171fcf27c6be" providerId="LiveId" clId="{52A61294-771A-4CAE-8722-D9E5DE46B175}" dt="2019-11-15T02:18:01.039" v="0" actId="207"/>
          <ac:spMkLst>
            <pc:docMk/>
            <pc:sldMk cId="1480734748" sldId="258"/>
            <ac:spMk id="2" creationId="{BAEC1D9E-426E-462A-927C-16B875075608}"/>
          </ac:spMkLst>
        </pc:spChg>
        <pc:spChg chg="mod">
          <ac:chgData name=" " userId="1a1f171fcf27c6be" providerId="LiveId" clId="{52A61294-771A-4CAE-8722-D9E5DE46B175}" dt="2019-11-15T02:39:14.981" v="174" actId="20577"/>
          <ac:spMkLst>
            <pc:docMk/>
            <pc:sldMk cId="1480734748" sldId="258"/>
            <ac:spMk id="3" creationId="{4730AE6E-14B5-4771-9E7A-0FD182147C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C6C-870E-41F5-A75B-68993F9C2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Sk8 loc8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76EC-6720-42FC-9126-FC6157D72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Team = BETH, JOSEPH, ALYSSA, CHRIS</a:t>
            </a:r>
          </a:p>
        </p:txBody>
      </p:sp>
    </p:spTree>
    <p:extLst>
      <p:ext uri="{BB962C8B-B14F-4D97-AF65-F5344CB8AC3E}">
        <p14:creationId xmlns:p14="http://schemas.microsoft.com/office/powerpoint/2010/main" val="32805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596-689D-431B-9144-25FFA147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Version 1.o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DCA7-E450-451C-BED8-7021E84B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MVP (mini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Landing page utilizes html,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technology = CSS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UIkit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Search function works with API ‘s 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&amp; TomTom)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Hyperlink opens to skate shops near by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1D9E-426E-462A-927C-16B87507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Version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E6E-14B5-4771-9E7A-0FD18214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Adds more visual appealing layers to it</a:t>
            </a:r>
          </a:p>
          <a:p>
            <a:r>
              <a:rPr lang="en-US" dirty="0">
                <a:solidFill>
                  <a:schemeClr val="accent6"/>
                </a:solidFill>
              </a:rPr>
              <a:t>Hyperlinks to restaurants near by</a:t>
            </a:r>
          </a:p>
          <a:p>
            <a:r>
              <a:rPr lang="en-US" dirty="0">
                <a:solidFill>
                  <a:schemeClr val="accent6"/>
                </a:solidFill>
              </a:rPr>
              <a:t>Allows food trucks to post up at events</a:t>
            </a:r>
          </a:p>
          <a:p>
            <a:r>
              <a:rPr lang="en-US" dirty="0">
                <a:solidFill>
                  <a:schemeClr val="accent6"/>
                </a:solidFill>
              </a:rPr>
              <a:t>Provides locations based on weather (rain or shine)</a:t>
            </a:r>
          </a:p>
          <a:p>
            <a:r>
              <a:rPr lang="en-US" dirty="0">
                <a:solidFill>
                  <a:schemeClr val="accent6"/>
                </a:solidFill>
              </a:rPr>
              <a:t>Allows users to search and invite people to </a:t>
            </a:r>
            <a:r>
              <a:rPr lang="en-US">
                <a:solidFill>
                  <a:schemeClr val="accent6"/>
                </a:solidFill>
              </a:rPr>
              <a:t>locations &amp;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Provides an avenue to add your own sk8 locations to the map (secret spots)</a:t>
            </a:r>
          </a:p>
        </p:txBody>
      </p:sp>
    </p:spTree>
    <p:extLst>
      <p:ext uri="{BB962C8B-B14F-4D97-AF65-F5344CB8AC3E}">
        <p14:creationId xmlns:p14="http://schemas.microsoft.com/office/powerpoint/2010/main" val="148073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110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Sk8 loc8 </vt:lpstr>
      <vt:lpstr>Version 1.o</vt:lpstr>
      <vt:lpstr>Version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Sk8 loc8 </dc:title>
  <dc:creator> </dc:creator>
  <cp:lastModifiedBy> </cp:lastModifiedBy>
  <cp:revision>8</cp:revision>
  <dcterms:created xsi:type="dcterms:W3CDTF">2019-11-15T01:06:52Z</dcterms:created>
  <dcterms:modified xsi:type="dcterms:W3CDTF">2019-11-15T02:39:24Z</dcterms:modified>
</cp:coreProperties>
</file>