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92"/>
  </p:normalViewPr>
  <p:slideViewPr>
    <p:cSldViewPr snapToGrid="0" snapToObjects="1">
      <p:cViewPr varScale="1">
        <p:scale>
          <a:sx n="130" d="100"/>
          <a:sy n="130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79E3-3D02-774C-B83F-B3162380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D998C-EADC-0A4D-A711-4949C6D38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6F9A-FC43-2345-8C61-909D3144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E6BE-24F7-A04B-9047-4C886434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85E4-3E10-8B48-8C69-68617AB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267F-D7E4-6741-9133-0203482B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A7EB1-6E08-6B4A-85C6-612B7576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2DEB-63BF-134C-9110-60DB0F48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F83-89FF-5344-ADEF-C6359CB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ACBF-A361-D249-B23F-B8D1F0F6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41110-D8CF-4343-BAED-F7077B11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0AFF-B962-3843-99B2-8B655E8D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039C-B882-6A40-83C0-E4121262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3C39-D97B-784B-8ECD-CF62A629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C61E-0498-6B4F-8DDA-AA31B7DA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62C-B5D1-064E-8FAA-5FB76EFD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6017-1EE2-CB41-8E9B-3BB5BF88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83F2-B3B6-5546-B4A5-E15CD215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C34-73EB-3044-88E5-5A49B89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AF7A-004D-0C47-A4DE-1E6BB03B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B90-7ADC-1B4D-8737-77CA75A6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BCA0-315B-294B-BBF3-0B84E4A2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7682-386B-4B44-B794-B7096D6F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C26B-55B7-5E4A-BF69-A877C526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34F1-4444-E14F-925E-69B7F715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9A33-E8F3-034F-902D-EA51B279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085-DE5F-694D-A399-72255F6E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E9EF-077F-1A47-B253-AB70603E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6664-9DF7-EB41-AE58-FFBEDDF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8BDDB-87AA-A94F-950E-E3B2E84C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DDD8-01E3-AC4F-A984-AF5D975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7F2-52DC-3F47-8735-A902E83D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E743-8845-934F-BB66-26A96AA5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7BBF0-D4D6-274A-9C43-85BCEAAA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43BE1-8C7B-E541-8CE6-7CBA7C8BA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BD4D-3915-4741-8DDB-C2492FD2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2066B-501A-B044-9C97-4A2ED61C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36F7B-4888-0B41-89FB-B63B38E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FA535-8D7E-7344-9CAB-8B803FB3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087-3D8B-6141-B7DC-99DC8A40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EC727-458D-4E40-AC2C-6E248E5F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8687-5633-2B46-B862-77A214FA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3E4C-04F1-DC4C-AEF8-D2F2ED8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D741-0D2D-2640-A9BE-FB093EC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D5DE7-E1F8-374B-8D80-1F2F232F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F7BD-F71D-C143-A107-EC1B17BB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537F-AD29-5F47-A619-CF6B6369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61A8-EE69-654C-B450-C5109390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25DF-8B7A-D144-B7C1-4344C92C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0F97-28A1-7A44-BEEA-AC87828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853-9959-D24D-98C0-2C23075B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5440-84DD-6647-B834-418325BF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0FA-D4E9-7D4C-9DAA-B9138644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D48C-DE89-5446-A703-563A49CA1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0B62A-1350-9D4B-8058-F5D4383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ACF3-DC1C-9947-AA96-780DE125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EE26-BAD9-544C-B8D6-CED8BD2E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2DE0-A106-2D4C-8871-BF9BE411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EBE29-294A-2F46-BEEE-92FD3FF2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86E6-3B08-8D4F-B9DA-2EF287DF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D6B7-5A72-4048-8755-E9E542AD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B097-65A2-D441-A458-6A1233B254B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7ED3-BF41-FF48-9CBB-C54B3BA6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8065-FBF6-E744-821D-E44511316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22" y="1070291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43" y="2862010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68" y="1827688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01" y="1827688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40" y="755497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40" y="3131833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21C2B3-EDE2-EB4D-A0CB-60BDA334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49349"/>
              </p:ext>
            </p:extLst>
          </p:nvPr>
        </p:nvGraphicFramePr>
        <p:xfrm>
          <a:off x="592943" y="1923788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DDB341-0EF0-EE44-A43F-B24E61A7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12125"/>
              </p:ext>
            </p:extLst>
          </p:nvPr>
        </p:nvGraphicFramePr>
        <p:xfrm>
          <a:off x="592943" y="350715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 available data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6FD0D-3A7B-0D41-AD3F-7C09FD292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91155"/>
              </p:ext>
            </p:extLst>
          </p:nvPr>
        </p:nvGraphicFramePr>
        <p:xfrm>
          <a:off x="592943" y="5069934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62375821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3493091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052263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82693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k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BE59B-7DA2-C945-AB35-614D64CF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55510"/>
              </p:ext>
            </p:extLst>
          </p:nvPr>
        </p:nvGraphicFramePr>
        <p:xfrm>
          <a:off x="592944" y="3496861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7170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Validation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F4C0C-C60F-AE48-BFF3-05548A2399AA}"/>
              </a:ext>
            </a:extLst>
          </p:cNvPr>
          <p:cNvSpPr txBox="1"/>
          <p:nvPr/>
        </p:nvSpPr>
        <p:spPr>
          <a:xfrm>
            <a:off x="8904157" y="200507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Holdout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8CA66-009F-814D-BBB1-5272BBBF49F1}"/>
              </a:ext>
            </a:extLst>
          </p:cNvPr>
          <p:cNvSpPr txBox="1"/>
          <p:nvPr/>
        </p:nvSpPr>
        <p:spPr>
          <a:xfrm>
            <a:off x="8904157" y="515122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B7915-5453-FE4F-97A9-7829ADA3DD10}"/>
              </a:ext>
            </a:extLst>
          </p:cNvPr>
          <p:cNvSpPr txBox="1"/>
          <p:nvPr/>
        </p:nvSpPr>
        <p:spPr>
          <a:xfrm>
            <a:off x="8904157" y="3578151"/>
            <a:ext cx="328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Train/validate/test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179C93-2E65-3E41-B275-F711806E272A}"/>
              </a:ext>
            </a:extLst>
          </p:cNvPr>
          <p:cNvSpPr/>
          <p:nvPr/>
        </p:nvSpPr>
        <p:spPr>
          <a:xfrm rot="16200000">
            <a:off x="3118044" y="1883096"/>
            <a:ext cx="424448" cy="54864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Lock">
            <a:extLst>
              <a:ext uri="{FF2B5EF4-FFF2-40B4-BE49-F238E27FC236}">
                <a16:creationId xmlns:a16="http://schemas.microsoft.com/office/drawing/2014/main" id="{24C161ED-2D86-F249-B6F0-8E5721F6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66" y="2588695"/>
            <a:ext cx="640080" cy="640080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EDAEEA-C30E-3249-A9BE-D35F9D88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66" y="4182661"/>
            <a:ext cx="640080" cy="64008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32F6B4BC-1A10-3341-9C34-2F18C9C79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66" y="5755734"/>
            <a:ext cx="640080" cy="64008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58C25B9-91FB-624D-B736-C78FAC87C585}"/>
              </a:ext>
            </a:extLst>
          </p:cNvPr>
          <p:cNvSpPr/>
          <p:nvPr/>
        </p:nvSpPr>
        <p:spPr>
          <a:xfrm rot="16200000">
            <a:off x="3118044" y="310023"/>
            <a:ext cx="424448" cy="54864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B9761-56D2-DC45-AC18-FE6CDC77F69F}"/>
              </a:ext>
            </a:extLst>
          </p:cNvPr>
          <p:cNvSpPr/>
          <p:nvPr/>
        </p:nvSpPr>
        <p:spPr>
          <a:xfrm>
            <a:off x="2015613" y="786581"/>
            <a:ext cx="3657600" cy="1371600"/>
          </a:xfrm>
          <a:prstGeom prst="rect">
            <a:avLst/>
          </a:prstGeom>
          <a:solidFill>
            <a:srgbClr val="7030A0">
              <a:alpha val="79608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Wide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46A20-9551-3C4D-908D-4C3592BDA3CD}"/>
              </a:ext>
            </a:extLst>
          </p:cNvPr>
          <p:cNvSpPr/>
          <p:nvPr/>
        </p:nvSpPr>
        <p:spPr>
          <a:xfrm>
            <a:off x="2015613" y="2413819"/>
            <a:ext cx="1371600" cy="36576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Tall Data</a:t>
            </a:r>
          </a:p>
        </p:txBody>
      </p:sp>
    </p:spTree>
    <p:extLst>
      <p:ext uri="{BB962C8B-B14F-4D97-AF65-F5344CB8AC3E}">
        <p14:creationId xmlns:p14="http://schemas.microsoft.com/office/powerpoint/2010/main" val="22206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86A665-25F8-E444-B30E-618AD272564D}"/>
              </a:ext>
            </a:extLst>
          </p:cNvPr>
          <p:cNvGraphicFramePr>
            <a:graphicFrameLocks noGrp="1"/>
          </p:cNvGraphicFramePr>
          <p:nvPr/>
        </p:nvGraphicFramePr>
        <p:xfrm>
          <a:off x="2759588" y="1203960"/>
          <a:ext cx="18152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3999137611"/>
                    </a:ext>
                  </a:extLst>
                </a:gridCol>
                <a:gridCol w="661004">
                  <a:extLst>
                    <a:ext uri="{9D8B030D-6E8A-4147-A177-3AD203B41FA5}">
                      <a16:colId xmlns:a16="http://schemas.microsoft.com/office/drawing/2014/main" val="2588747643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111830873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Original data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7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A6A6A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A6A6A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A6A6A6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8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4.49</a:t>
                      </a:r>
                    </a:p>
                  </a:txBody>
                  <a:tcPr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10.83</a:t>
                      </a:r>
                    </a:p>
                  </a:txBody>
                  <a:tcPr>
                    <a:solidFill>
                      <a:srgbClr val="ED7D3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1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70AD4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4.28</a:t>
                      </a:r>
                    </a:p>
                  </a:txBody>
                  <a:tcPr>
                    <a:solidFill>
                      <a:srgbClr val="70AD4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9.75</a:t>
                      </a:r>
                    </a:p>
                  </a:txBody>
                  <a:tcPr>
                    <a:solidFill>
                      <a:srgbClr val="70AD47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9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5B9BD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5.92</a:t>
                      </a:r>
                    </a:p>
                  </a:txBody>
                  <a:tcPr>
                    <a:solidFill>
                      <a:srgbClr val="5B9BD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11.74</a:t>
                      </a:r>
                    </a:p>
                  </a:txBody>
                  <a:tcPr>
                    <a:solidFill>
                      <a:srgbClr val="5B9BD5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11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6.39</a:t>
                      </a:r>
                    </a:p>
                  </a:txBody>
                  <a:tcPr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13.29</a:t>
                      </a:r>
                    </a:p>
                  </a:txBody>
                  <a:tcPr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2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4.35</a:t>
                      </a:r>
                    </a:p>
                  </a:txBody>
                  <a:tcPr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7.65</a:t>
                      </a:r>
                    </a:p>
                  </a:txBody>
                  <a:tcPr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922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F5FF24-23EE-D745-8D76-022560A2E01C}"/>
              </a:ext>
            </a:extLst>
          </p:cNvPr>
          <p:cNvGraphicFramePr>
            <a:graphicFrameLocks noGrp="1"/>
          </p:cNvGraphicFramePr>
          <p:nvPr/>
        </p:nvGraphicFramePr>
        <p:xfrm>
          <a:off x="5788320" y="1203960"/>
          <a:ext cx="18288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76">
                  <a:extLst>
                    <a:ext uri="{9D8B030D-6E8A-4147-A177-3AD203B41FA5}">
                      <a16:colId xmlns:a16="http://schemas.microsoft.com/office/drawing/2014/main" val="3999137611"/>
                    </a:ext>
                  </a:extLst>
                </a:gridCol>
                <a:gridCol w="661004">
                  <a:extLst>
                    <a:ext uri="{9D8B030D-6E8A-4147-A177-3AD203B41FA5}">
                      <a16:colId xmlns:a16="http://schemas.microsoft.com/office/drawing/2014/main" val="2588747643"/>
                    </a:ext>
                  </a:extLst>
                </a:gridCol>
                <a:gridCol w="741221">
                  <a:extLst>
                    <a:ext uri="{9D8B030D-6E8A-4147-A177-3AD203B41FA5}">
                      <a16:colId xmlns:a16="http://schemas.microsoft.com/office/drawing/2014/main" val="111830873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Bootstrap sample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6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A6A6A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A6A6A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A6A6A6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8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5B9BD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5.92</a:t>
                      </a:r>
                    </a:p>
                  </a:txBody>
                  <a:tcPr>
                    <a:solidFill>
                      <a:srgbClr val="5B9BD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11.74</a:t>
                      </a:r>
                    </a:p>
                  </a:txBody>
                  <a:tcPr>
                    <a:solidFill>
                      <a:srgbClr val="5B9BD5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91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5B9BD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5.92</a:t>
                      </a:r>
                    </a:p>
                  </a:txBody>
                  <a:tcPr>
                    <a:solidFill>
                      <a:srgbClr val="5B9BD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11.74</a:t>
                      </a:r>
                    </a:p>
                  </a:txBody>
                  <a:tcPr>
                    <a:solidFill>
                      <a:srgbClr val="5B9BD5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9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6.39</a:t>
                      </a:r>
                    </a:p>
                  </a:txBody>
                  <a:tcPr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13.29</a:t>
                      </a:r>
                    </a:p>
                  </a:txBody>
                  <a:tcPr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11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4.49</a:t>
                      </a:r>
                    </a:p>
                  </a:txBody>
                  <a:tcPr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10.83</a:t>
                      </a:r>
                    </a:p>
                  </a:txBody>
                  <a:tcPr>
                    <a:solidFill>
                      <a:srgbClr val="ED7D3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2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6.39</a:t>
                      </a:r>
                    </a:p>
                  </a:txBody>
                  <a:tcPr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13.29</a:t>
                      </a:r>
                    </a:p>
                  </a:txBody>
                  <a:tcPr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9221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3B276B-DCFF-C24F-A121-B5FCA8E7B326}"/>
              </a:ext>
            </a:extLst>
          </p:cNvPr>
          <p:cNvCxnSpPr>
            <a:cxnSpLocks/>
          </p:cNvCxnSpPr>
          <p:nvPr/>
        </p:nvCxnSpPr>
        <p:spPr>
          <a:xfrm>
            <a:off x="4574881" y="2133599"/>
            <a:ext cx="1213439" cy="108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EC36B-F8AC-3C43-9FD7-F52D4843AE79}"/>
              </a:ext>
            </a:extLst>
          </p:cNvPr>
          <p:cNvCxnSpPr>
            <a:cxnSpLocks/>
          </p:cNvCxnSpPr>
          <p:nvPr/>
        </p:nvCxnSpPr>
        <p:spPr>
          <a:xfrm flipV="1">
            <a:off x="4574881" y="2143431"/>
            <a:ext cx="1213439" cy="7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F7A683-706D-2C48-B078-DA46688018FE}"/>
              </a:ext>
            </a:extLst>
          </p:cNvPr>
          <p:cNvCxnSpPr>
            <a:cxnSpLocks/>
          </p:cNvCxnSpPr>
          <p:nvPr/>
        </p:nvCxnSpPr>
        <p:spPr>
          <a:xfrm flipV="1">
            <a:off x="4574881" y="2504766"/>
            <a:ext cx="1213439" cy="36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1CAA94-6CC8-464E-B746-FA753ED6FEC9}"/>
              </a:ext>
            </a:extLst>
          </p:cNvPr>
          <p:cNvCxnSpPr>
            <a:cxnSpLocks/>
          </p:cNvCxnSpPr>
          <p:nvPr/>
        </p:nvCxnSpPr>
        <p:spPr>
          <a:xfrm flipV="1">
            <a:off x="4574881" y="2873477"/>
            <a:ext cx="1213439" cy="36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F239CF-04A5-BD4E-A43D-D7739F3BE100}"/>
              </a:ext>
            </a:extLst>
          </p:cNvPr>
          <p:cNvCxnSpPr>
            <a:cxnSpLocks/>
          </p:cNvCxnSpPr>
          <p:nvPr/>
        </p:nvCxnSpPr>
        <p:spPr>
          <a:xfrm>
            <a:off x="4574880" y="3237270"/>
            <a:ext cx="1213440" cy="35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6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70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Brandon Greenwell</cp:lastModifiedBy>
  <cp:revision>15</cp:revision>
  <dcterms:created xsi:type="dcterms:W3CDTF">2018-10-20T13:34:41Z</dcterms:created>
  <dcterms:modified xsi:type="dcterms:W3CDTF">2018-10-31T15:14:41Z</dcterms:modified>
</cp:coreProperties>
</file>