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7"/>
  </p:normalViewPr>
  <p:slideViewPr>
    <p:cSldViewPr snapToGrid="0" snapToObjects="1">
      <p:cViewPr>
        <p:scale>
          <a:sx n="133" d="100"/>
          <a:sy n="133" d="100"/>
        </p:scale>
        <p:origin x="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68768"/>
              </p:ext>
            </p:extLst>
          </p:nvPr>
        </p:nvGraphicFramePr>
        <p:xfrm>
          <a:off x="592947" y="2233670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34939"/>
              </p:ext>
            </p:extLst>
          </p:nvPr>
        </p:nvGraphicFramePr>
        <p:xfrm>
          <a:off x="592947" y="1394084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32196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15866"/>
              </p:ext>
            </p:extLst>
          </p:nvPr>
        </p:nvGraphicFramePr>
        <p:xfrm>
          <a:off x="592944" y="4336447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9" y="231496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8" y="357815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4418876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201236" y="464965"/>
            <a:ext cx="269819" cy="5486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9761-56D2-DC45-AC18-FE6CDC77F69F}"/>
              </a:ext>
            </a:extLst>
          </p:cNvPr>
          <p:cNvSpPr/>
          <p:nvPr/>
        </p:nvSpPr>
        <p:spPr>
          <a:xfrm>
            <a:off x="2015613" y="786581"/>
            <a:ext cx="3657600" cy="1371600"/>
          </a:xfrm>
          <a:prstGeom prst="rect">
            <a:avLst/>
          </a:prstGeom>
          <a:solidFill>
            <a:srgbClr val="7030A0">
              <a:alpha val="79608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Wide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6A20-9551-3C4D-908D-4C3592BDA3CD}"/>
              </a:ext>
            </a:extLst>
          </p:cNvPr>
          <p:cNvSpPr/>
          <p:nvPr/>
        </p:nvSpPr>
        <p:spPr>
          <a:xfrm>
            <a:off x="2015613" y="2413819"/>
            <a:ext cx="1371600" cy="36576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 Data</a:t>
            </a:r>
          </a:p>
        </p:txBody>
      </p:sp>
    </p:spTree>
    <p:extLst>
      <p:ext uri="{BB962C8B-B14F-4D97-AF65-F5344CB8AC3E}">
        <p14:creationId xmlns:p14="http://schemas.microsoft.com/office/powerpoint/2010/main" val="2220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Brandon Greenwell</cp:lastModifiedBy>
  <cp:revision>7</cp:revision>
  <dcterms:created xsi:type="dcterms:W3CDTF">2018-10-20T13:34:41Z</dcterms:created>
  <dcterms:modified xsi:type="dcterms:W3CDTF">2018-10-25T13:29:28Z</dcterms:modified>
</cp:coreProperties>
</file>