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numDim type="val"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ECE4F265-E1A9-544B-B632-CCF0D2421CCD}"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image" Target="../media/image20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BEB3F-BF2B-EC43-AD6A-AF74CDEA2818}" type="doc">
      <dgm:prSet loTypeId="urn:microsoft.com/office/officeart/2005/8/layout/orgChart1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77AE5F-D947-1248-8A45-9D08CEF17F5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Population</a:t>
          </a:r>
        </a:p>
      </dgm:t>
    </dgm:pt>
    <dgm:pt modelId="{A4F6B271-49F2-9F43-A3F0-E763EF8CF9B4}" type="parTrans" cxnId="{A5C669EE-F833-4C4D-9E29-327D1F175C02}">
      <dgm:prSet/>
      <dgm:spPr/>
      <dgm:t>
        <a:bodyPr/>
        <a:lstStyle/>
        <a:p>
          <a:endParaRPr lang="en-US"/>
        </a:p>
      </dgm:t>
    </dgm:pt>
    <dgm:pt modelId="{F7AE1449-7742-6C49-92E5-08E1DBA2DE2B}" type="sibTrans" cxnId="{A5C669EE-F833-4C4D-9E29-327D1F175C02}">
      <dgm:prSet/>
      <dgm:spPr/>
      <dgm:t>
        <a:bodyPr/>
        <a:lstStyle/>
        <a:p>
          <a:endParaRPr lang="en-US"/>
        </a:p>
      </dgm:t>
    </dgm:pt>
    <dgm:pt modelId="{9FE226C0-DD83-FF4D-AB9B-45E31564523B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Sample 1</a:t>
          </a:r>
        </a:p>
      </dgm:t>
    </dgm:pt>
    <dgm:pt modelId="{8EED8160-4041-8B49-98DF-B69E790CD541}" type="parTrans" cxnId="{F498B1A0-83ED-EE4D-8034-0C6571EE4EEA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0D5CFE79-372B-DC44-929F-B4C862F0C059}" type="sibTrans" cxnId="{F498B1A0-83ED-EE4D-8034-0C6571EE4EE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EF6B060-FD1F-8A4D-8F7A-657BA5827FD5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en-US" dirty="0">
                  <a:solidFill>
                    <a:schemeClr val="tx1"/>
                  </a:solidFill>
                </a:rPr>
                <a:t>Sample </a:t>
              </a:r>
              <a14:m>
                <m:oMath xmlns:m="http://schemas.openxmlformats.org/officeDocument/2006/math">
                  <m:r>
                    <a:rPr lang="en-US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∞</m:t>
                  </m:r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DEF6B060-FD1F-8A4D-8F7A-657BA5827FD5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en-US" dirty="0">
                  <a:solidFill>
                    <a:schemeClr val="tx1"/>
                  </a:solidFill>
                </a:rPr>
                <a:t>Sample </a:t>
              </a:r>
              <a:r>
                <a:rPr lang="en-US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∞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29D284C2-5C75-1B4C-A609-EC0D29480616}" type="parTrans" cxnId="{D9AEEAE2-7D25-204D-AB03-73C44E2F0A8F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A28DEC36-AE44-C34A-8A58-F38ECAC2C46E}" type="sibTrans" cxnId="{D9AEEAE2-7D25-204D-AB03-73C44E2F0A8F}">
      <dgm:prSet/>
      <dgm:spPr/>
      <dgm:t>
        <a:bodyPr/>
        <a:lstStyle/>
        <a:p>
          <a:endParaRPr lang="en-US"/>
        </a:p>
      </dgm:t>
    </dgm:pt>
    <dgm:pt modelId="{C0146CD9-09C5-7E4E-9A93-210C383A26FB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Sample 2</a:t>
          </a:r>
        </a:p>
      </dgm:t>
    </dgm:pt>
    <dgm:pt modelId="{A748AEEA-D45A-2F43-8D90-BE264133F567}" type="parTrans" cxnId="{8B0A2A03-A01A-AE4F-B6B4-5756082517C1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47C2B200-4F44-3E4B-BBF7-BD152E9064EE}" type="sibTrans" cxnId="{8B0A2A03-A01A-AE4F-B6B4-5756082517C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FB58EE-4D9F-8D4F-80BE-21EEBA3D4E7A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m:oMathPara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6DFB58EE-4D9F-8D4F-80BE-21EEBA3D4E7A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FBB0C518-9F84-934A-BCA2-6E8D611FE71D}" type="parTrans" cxnId="{66969848-3682-BB4F-A6E7-6EA01805CF78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D517236F-BD16-ED4A-93A9-8A6A455CA878}" type="sibTrans" cxnId="{66969848-3682-BB4F-A6E7-6EA01805CF7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576F957-A76F-C442-97D7-1A84A9F96585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m:oMathPara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A576F957-A76F-C442-97D7-1A84A9F96585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3C9A6E97-4AC2-AC4D-A4D1-884E4033CB32}" type="parTrans" cxnId="{DFB70955-7803-1744-B76C-8A0F6BFB7885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46A7EFAF-7CEC-634D-BF6C-7E4EFA08B7D6}" type="sibTrans" cxnId="{DFB70955-7803-1744-B76C-8A0F6BFB788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206AFEE-0B40-D54C-ACE9-C78790EE4781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 anchor="b" anchorCtr="0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6206AFEE-0B40-D54C-ACE9-C78790EE4781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 anchor="b" anchorCtr="0"/>
            <a:lstStyle/>
            <a:p>
              <a:r>
                <a:rPr lang="en-US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𝜃 ̂</a:t>
              </a:r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A2862B92-4768-DA4F-8085-D5C641B78A9E}" type="parTrans" cxnId="{4545D2D2-D06A-7949-8215-33A2D2590994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DB48AB75-FF69-AD4F-A060-9A8FB8DA960B}" type="sibTrans" cxnId="{4545D2D2-D06A-7949-8215-33A2D259099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5DB1EC1-6BDD-4840-B0F4-3CAF8C08AAB7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 anchor="b" anchorCtr="0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E5DB1EC1-6BDD-4840-B0F4-3CAF8C08AAB7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 anchor="b" anchorCtr="0"/>
            <a:lstStyle/>
            <a:p>
              <a:r>
                <a:rPr lang="en-US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𝜃 ̂</a:t>
              </a:r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22719F65-D3BA-4641-B572-6433D7AD2E26}" type="parTrans" cxnId="{A14FBBD0-4984-664C-8485-AA794D0D37C9}">
      <dgm:prSet/>
      <dgm:spPr>
        <a:ln>
          <a:headEnd type="none"/>
          <a:tailEnd type="triangle"/>
        </a:ln>
      </dgm:spPr>
      <dgm:t>
        <a:bodyPr/>
        <a:lstStyle/>
        <a:p>
          <a:endParaRPr lang="en-US"/>
        </a:p>
      </dgm:t>
    </dgm:pt>
    <dgm:pt modelId="{E71A88D5-92D6-504F-838C-D495DD1A615A}" type="sibTrans" cxnId="{A14FBBD0-4984-664C-8485-AA794D0D37C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A60CBD2-016B-2943-8948-6C2EADDEFE63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 anchor="b" anchorCtr="0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m:oMathPara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1A60CBD2-016B-2943-8948-6C2EADDEFE63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 anchor="b" anchorCtr="0"/>
            <a:lstStyle/>
            <a:p>
              <a:r>
                <a:rPr lang="en-US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𝜃 ̂</a:t>
              </a:r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∞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B6434825-2C27-0F45-AD7C-1A66AFC455A2}" type="parTrans" cxnId="{CB7305BF-982B-F14E-98D9-FF46F412E4B5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57373601-939D-8042-B0B1-100F4A62F9C4}" type="sibTrans" cxnId="{CB7305BF-982B-F14E-98D9-FF46F412E4B5}">
      <dgm:prSet/>
      <dgm:spPr/>
      <dgm:t>
        <a:bodyPr/>
        <a:lstStyle/>
        <a:p>
          <a:endParaRPr lang="en-US"/>
        </a:p>
      </dgm:t>
    </dgm:pt>
    <dgm:pt modelId="{85A55D2E-4D70-9A42-B949-D9B104718A7C}" type="pres">
      <dgm:prSet presAssocID="{40EBEB3F-BF2B-EC43-AD6A-AF74CDEA28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F6B390-6276-8443-87C2-E25418B97D8C}" type="pres">
      <dgm:prSet presAssocID="{4477AE5F-D947-1248-8A45-9D08CEF17F5D}" presName="hierRoot1" presStyleCnt="0">
        <dgm:presLayoutVars>
          <dgm:hierBranch val="init"/>
        </dgm:presLayoutVars>
      </dgm:prSet>
      <dgm:spPr/>
    </dgm:pt>
    <dgm:pt modelId="{79939852-FBE4-F14A-860B-3C1081E27FB2}" type="pres">
      <dgm:prSet presAssocID="{4477AE5F-D947-1248-8A45-9D08CEF17F5D}" presName="rootComposite1" presStyleCnt="0"/>
      <dgm:spPr/>
    </dgm:pt>
    <dgm:pt modelId="{AF930333-42E2-3247-8D71-7292DA234099}" type="pres">
      <dgm:prSet presAssocID="{4477AE5F-D947-1248-8A45-9D08CEF17F5D}" presName="rootText1" presStyleLbl="node0" presStyleIdx="0" presStyleCnt="1">
        <dgm:presLayoutVars>
          <dgm:chPref val="3"/>
        </dgm:presLayoutVars>
      </dgm:prSet>
      <dgm:spPr/>
    </dgm:pt>
    <dgm:pt modelId="{1BD69B36-20C9-6A4A-BA5D-B4D77E6229B2}" type="pres">
      <dgm:prSet presAssocID="{4477AE5F-D947-1248-8A45-9D08CEF17F5D}" presName="rootConnector1" presStyleLbl="node1" presStyleIdx="0" presStyleCnt="0"/>
      <dgm:spPr/>
    </dgm:pt>
    <dgm:pt modelId="{363D372C-2ADA-6442-A62F-A6DE7FC3ED4D}" type="pres">
      <dgm:prSet presAssocID="{4477AE5F-D947-1248-8A45-9D08CEF17F5D}" presName="hierChild2" presStyleCnt="0"/>
      <dgm:spPr/>
    </dgm:pt>
    <dgm:pt modelId="{0E50A3C8-8A64-9B47-98FA-3816859FB47B}" type="pres">
      <dgm:prSet presAssocID="{8EED8160-4041-8B49-98DF-B69E790CD541}" presName="Name37" presStyleLbl="parChTrans1D2" presStyleIdx="0" presStyleCnt="4"/>
      <dgm:spPr/>
    </dgm:pt>
    <dgm:pt modelId="{022D52A8-5999-2044-8763-7B66140E83E5}" type="pres">
      <dgm:prSet presAssocID="{9FE226C0-DD83-FF4D-AB9B-45E31564523B}" presName="hierRoot2" presStyleCnt="0">
        <dgm:presLayoutVars>
          <dgm:hierBranch val="init"/>
        </dgm:presLayoutVars>
      </dgm:prSet>
      <dgm:spPr/>
    </dgm:pt>
    <dgm:pt modelId="{D89E3FF6-F40D-AD45-BA5F-12AFF32A380A}" type="pres">
      <dgm:prSet presAssocID="{9FE226C0-DD83-FF4D-AB9B-45E31564523B}" presName="rootComposite" presStyleCnt="0"/>
      <dgm:spPr/>
    </dgm:pt>
    <dgm:pt modelId="{D709E0DB-635F-CB49-ADD8-8DBA9030B447}" type="pres">
      <dgm:prSet presAssocID="{9FE226C0-DD83-FF4D-AB9B-45E31564523B}" presName="rootText" presStyleLbl="node2" presStyleIdx="0" presStyleCnt="4">
        <dgm:presLayoutVars>
          <dgm:chPref val="3"/>
        </dgm:presLayoutVars>
      </dgm:prSet>
      <dgm:spPr/>
    </dgm:pt>
    <dgm:pt modelId="{D3B18E59-6655-4542-A178-32D16726D28D}" type="pres">
      <dgm:prSet presAssocID="{9FE226C0-DD83-FF4D-AB9B-45E31564523B}" presName="rootConnector" presStyleLbl="node2" presStyleIdx="0" presStyleCnt="4"/>
      <dgm:spPr/>
    </dgm:pt>
    <dgm:pt modelId="{BEDFB13D-FD87-0643-95E7-2CF8F95122B9}" type="pres">
      <dgm:prSet presAssocID="{9FE226C0-DD83-FF4D-AB9B-45E31564523B}" presName="hierChild4" presStyleCnt="0"/>
      <dgm:spPr/>
    </dgm:pt>
    <dgm:pt modelId="{DCF73F81-2101-E247-9A44-0B9D6039F4F2}" type="pres">
      <dgm:prSet presAssocID="{22719F65-D3BA-4641-B572-6433D7AD2E26}" presName="Name37" presStyleLbl="parChTrans1D3" presStyleIdx="0" presStyleCnt="4"/>
      <dgm:spPr/>
    </dgm:pt>
    <dgm:pt modelId="{859569FB-894D-AA45-84CD-4B435A1601C2}" type="pres">
      <dgm:prSet presAssocID="{E5DB1EC1-6BDD-4840-B0F4-3CAF8C08AAB7}" presName="hierRoot2" presStyleCnt="0">
        <dgm:presLayoutVars>
          <dgm:hierBranch val="init"/>
        </dgm:presLayoutVars>
      </dgm:prSet>
      <dgm:spPr/>
    </dgm:pt>
    <dgm:pt modelId="{FE296235-7D46-7E4B-9982-69EBE3F0C0B0}" type="pres">
      <dgm:prSet presAssocID="{E5DB1EC1-6BDD-4840-B0F4-3CAF8C08AAB7}" presName="rootComposite" presStyleCnt="0"/>
      <dgm:spPr/>
    </dgm:pt>
    <dgm:pt modelId="{3435D9AA-F326-544E-B218-153DEDB3BEEE}" type="pres">
      <dgm:prSet presAssocID="{E5DB1EC1-6BDD-4840-B0F4-3CAF8C08AAB7}" presName="rootText" presStyleLbl="node3" presStyleIdx="0" presStyleCnt="4">
        <dgm:presLayoutVars>
          <dgm:chPref val="3"/>
        </dgm:presLayoutVars>
      </dgm:prSet>
      <dgm:spPr/>
    </dgm:pt>
    <dgm:pt modelId="{18EC09D1-C8B3-A444-B234-574F7BDAA656}" type="pres">
      <dgm:prSet presAssocID="{E5DB1EC1-6BDD-4840-B0F4-3CAF8C08AAB7}" presName="rootConnector" presStyleLbl="node3" presStyleIdx="0" presStyleCnt="4"/>
      <dgm:spPr/>
    </dgm:pt>
    <dgm:pt modelId="{11A4E52A-A603-BD45-9684-45C79292A8A1}" type="pres">
      <dgm:prSet presAssocID="{E5DB1EC1-6BDD-4840-B0F4-3CAF8C08AAB7}" presName="hierChild4" presStyleCnt="0"/>
      <dgm:spPr/>
    </dgm:pt>
    <dgm:pt modelId="{6D43E68D-AD93-BA41-BC4D-3BE0AD21D79E}" type="pres">
      <dgm:prSet presAssocID="{E5DB1EC1-6BDD-4840-B0F4-3CAF8C08AAB7}" presName="hierChild5" presStyleCnt="0"/>
      <dgm:spPr/>
    </dgm:pt>
    <dgm:pt modelId="{F38EFA83-6DC0-7541-BF41-4C3F92B6891F}" type="pres">
      <dgm:prSet presAssocID="{9FE226C0-DD83-FF4D-AB9B-45E31564523B}" presName="hierChild5" presStyleCnt="0"/>
      <dgm:spPr/>
    </dgm:pt>
    <dgm:pt modelId="{B657E0C1-549F-E64C-9252-466FA9C3C0FB}" type="pres">
      <dgm:prSet presAssocID="{A748AEEA-D45A-2F43-8D90-BE264133F567}" presName="Name37" presStyleLbl="parChTrans1D2" presStyleIdx="1" presStyleCnt="4"/>
      <dgm:spPr/>
    </dgm:pt>
    <dgm:pt modelId="{06F3527A-784C-C04B-8538-913D61286F9D}" type="pres">
      <dgm:prSet presAssocID="{C0146CD9-09C5-7E4E-9A93-210C383A26FB}" presName="hierRoot2" presStyleCnt="0">
        <dgm:presLayoutVars>
          <dgm:hierBranch val="init"/>
        </dgm:presLayoutVars>
      </dgm:prSet>
      <dgm:spPr/>
    </dgm:pt>
    <dgm:pt modelId="{FA0918CB-9C23-0E47-9CBF-FA2D15F3BFDB}" type="pres">
      <dgm:prSet presAssocID="{C0146CD9-09C5-7E4E-9A93-210C383A26FB}" presName="rootComposite" presStyleCnt="0"/>
      <dgm:spPr/>
    </dgm:pt>
    <dgm:pt modelId="{EAA946D2-C7F1-9545-B5CD-89BF4F67E7CE}" type="pres">
      <dgm:prSet presAssocID="{C0146CD9-09C5-7E4E-9A93-210C383A26FB}" presName="rootText" presStyleLbl="node2" presStyleIdx="1" presStyleCnt="4">
        <dgm:presLayoutVars>
          <dgm:chPref val="3"/>
        </dgm:presLayoutVars>
      </dgm:prSet>
      <dgm:spPr/>
    </dgm:pt>
    <dgm:pt modelId="{FD7E5F5F-1279-454F-85CC-92E04CF9B3B8}" type="pres">
      <dgm:prSet presAssocID="{C0146CD9-09C5-7E4E-9A93-210C383A26FB}" presName="rootConnector" presStyleLbl="node2" presStyleIdx="1" presStyleCnt="4"/>
      <dgm:spPr/>
    </dgm:pt>
    <dgm:pt modelId="{E14B8C2F-B744-5942-B800-38C9AAD71B0F}" type="pres">
      <dgm:prSet presAssocID="{C0146CD9-09C5-7E4E-9A93-210C383A26FB}" presName="hierChild4" presStyleCnt="0"/>
      <dgm:spPr/>
    </dgm:pt>
    <dgm:pt modelId="{A38DF653-C8A0-4B4E-8400-1BF0D92A749F}" type="pres">
      <dgm:prSet presAssocID="{A2862B92-4768-DA4F-8085-D5C641B78A9E}" presName="Name37" presStyleLbl="parChTrans1D3" presStyleIdx="1" presStyleCnt="4"/>
      <dgm:spPr/>
    </dgm:pt>
    <dgm:pt modelId="{64847DA9-6196-DA47-B218-73380E0A0F36}" type="pres">
      <dgm:prSet presAssocID="{6206AFEE-0B40-D54C-ACE9-C78790EE4781}" presName="hierRoot2" presStyleCnt="0">
        <dgm:presLayoutVars>
          <dgm:hierBranch val="init"/>
        </dgm:presLayoutVars>
      </dgm:prSet>
      <dgm:spPr/>
    </dgm:pt>
    <dgm:pt modelId="{C2F74EE1-381B-B440-98AC-E4F55C7A4EA0}" type="pres">
      <dgm:prSet presAssocID="{6206AFEE-0B40-D54C-ACE9-C78790EE4781}" presName="rootComposite" presStyleCnt="0"/>
      <dgm:spPr/>
    </dgm:pt>
    <dgm:pt modelId="{3E37C574-2AEF-374A-ACA2-5B71DA7BE4E2}" type="pres">
      <dgm:prSet presAssocID="{6206AFEE-0B40-D54C-ACE9-C78790EE4781}" presName="rootText" presStyleLbl="node3" presStyleIdx="1" presStyleCnt="4">
        <dgm:presLayoutVars>
          <dgm:chPref val="3"/>
        </dgm:presLayoutVars>
      </dgm:prSet>
      <dgm:spPr/>
    </dgm:pt>
    <dgm:pt modelId="{74B86781-8EE7-9A4E-BE77-96E970EA7288}" type="pres">
      <dgm:prSet presAssocID="{6206AFEE-0B40-D54C-ACE9-C78790EE4781}" presName="rootConnector" presStyleLbl="node3" presStyleIdx="1" presStyleCnt="4"/>
      <dgm:spPr/>
    </dgm:pt>
    <dgm:pt modelId="{FF4E62E2-054D-0247-9EF1-C6F13B99BD8A}" type="pres">
      <dgm:prSet presAssocID="{6206AFEE-0B40-D54C-ACE9-C78790EE4781}" presName="hierChild4" presStyleCnt="0"/>
      <dgm:spPr/>
    </dgm:pt>
    <dgm:pt modelId="{01311046-F0CB-C440-8C34-3F3183D66813}" type="pres">
      <dgm:prSet presAssocID="{6206AFEE-0B40-D54C-ACE9-C78790EE4781}" presName="hierChild5" presStyleCnt="0"/>
      <dgm:spPr/>
    </dgm:pt>
    <dgm:pt modelId="{47D22B04-6364-FA49-8632-72AEEC273CE4}" type="pres">
      <dgm:prSet presAssocID="{C0146CD9-09C5-7E4E-9A93-210C383A26FB}" presName="hierChild5" presStyleCnt="0"/>
      <dgm:spPr/>
    </dgm:pt>
    <dgm:pt modelId="{679A2993-624C-5246-97C9-F87465E11442}" type="pres">
      <dgm:prSet presAssocID="{FBB0C518-9F84-934A-BCA2-6E8D611FE71D}" presName="Name37" presStyleLbl="parChTrans1D2" presStyleIdx="2" presStyleCnt="4"/>
      <dgm:spPr/>
    </dgm:pt>
    <dgm:pt modelId="{C224343F-5E12-6440-9556-DCF14A0DA0C5}" type="pres">
      <dgm:prSet presAssocID="{6DFB58EE-4D9F-8D4F-80BE-21EEBA3D4E7A}" presName="hierRoot2" presStyleCnt="0">
        <dgm:presLayoutVars>
          <dgm:hierBranch val="init"/>
        </dgm:presLayoutVars>
      </dgm:prSet>
      <dgm:spPr/>
    </dgm:pt>
    <dgm:pt modelId="{3CCD8896-B356-564E-8F00-CF24A846EA51}" type="pres">
      <dgm:prSet presAssocID="{6DFB58EE-4D9F-8D4F-80BE-21EEBA3D4E7A}" presName="rootComposite" presStyleCnt="0"/>
      <dgm:spPr/>
    </dgm:pt>
    <dgm:pt modelId="{C075C621-7BCA-6F4F-88C1-AA98DC4756D9}" type="pres">
      <dgm:prSet presAssocID="{6DFB58EE-4D9F-8D4F-80BE-21EEBA3D4E7A}" presName="rootText" presStyleLbl="node2" presStyleIdx="2" presStyleCnt="4">
        <dgm:presLayoutVars>
          <dgm:chPref val="3"/>
        </dgm:presLayoutVars>
      </dgm:prSet>
      <dgm:spPr/>
    </dgm:pt>
    <dgm:pt modelId="{5D402517-46BD-A545-92A7-12AE19D507BB}" type="pres">
      <dgm:prSet presAssocID="{6DFB58EE-4D9F-8D4F-80BE-21EEBA3D4E7A}" presName="rootConnector" presStyleLbl="node2" presStyleIdx="2" presStyleCnt="4"/>
      <dgm:spPr/>
    </dgm:pt>
    <dgm:pt modelId="{6F493354-4ABD-DB45-A96A-08CCA1B42F27}" type="pres">
      <dgm:prSet presAssocID="{6DFB58EE-4D9F-8D4F-80BE-21EEBA3D4E7A}" presName="hierChild4" presStyleCnt="0"/>
      <dgm:spPr/>
    </dgm:pt>
    <dgm:pt modelId="{8C1701F4-31CD-724A-984A-DDE7635E00FE}" type="pres">
      <dgm:prSet presAssocID="{3C9A6E97-4AC2-AC4D-A4D1-884E4033CB32}" presName="Name37" presStyleLbl="parChTrans1D3" presStyleIdx="2" presStyleCnt="4"/>
      <dgm:spPr/>
    </dgm:pt>
    <dgm:pt modelId="{6410FAD0-A3F1-1241-915B-B7B88815882F}" type="pres">
      <dgm:prSet presAssocID="{A576F957-A76F-C442-97D7-1A84A9F96585}" presName="hierRoot2" presStyleCnt="0">
        <dgm:presLayoutVars>
          <dgm:hierBranch val="init"/>
        </dgm:presLayoutVars>
      </dgm:prSet>
      <dgm:spPr/>
    </dgm:pt>
    <dgm:pt modelId="{4221D2BE-7CCD-554C-9249-749C4EFF60FD}" type="pres">
      <dgm:prSet presAssocID="{A576F957-A76F-C442-97D7-1A84A9F96585}" presName="rootComposite" presStyleCnt="0"/>
      <dgm:spPr/>
    </dgm:pt>
    <dgm:pt modelId="{2DF42660-9D68-0049-A870-D0287AE13EB4}" type="pres">
      <dgm:prSet presAssocID="{A576F957-A76F-C442-97D7-1A84A9F96585}" presName="rootText" presStyleLbl="node3" presStyleIdx="2" presStyleCnt="4">
        <dgm:presLayoutVars>
          <dgm:chPref val="3"/>
        </dgm:presLayoutVars>
      </dgm:prSet>
      <dgm:spPr/>
    </dgm:pt>
    <dgm:pt modelId="{41D140B9-ABF2-CC44-A2EC-57FF4B1A5BB3}" type="pres">
      <dgm:prSet presAssocID="{A576F957-A76F-C442-97D7-1A84A9F96585}" presName="rootConnector" presStyleLbl="node3" presStyleIdx="2" presStyleCnt="4"/>
      <dgm:spPr/>
    </dgm:pt>
    <dgm:pt modelId="{98E4BC5F-FDF9-E44F-9B35-0C2D1D995EE9}" type="pres">
      <dgm:prSet presAssocID="{A576F957-A76F-C442-97D7-1A84A9F96585}" presName="hierChild4" presStyleCnt="0"/>
      <dgm:spPr/>
    </dgm:pt>
    <dgm:pt modelId="{4AF4498E-BDD4-9742-8B6F-7204EC8B5D2E}" type="pres">
      <dgm:prSet presAssocID="{A576F957-A76F-C442-97D7-1A84A9F96585}" presName="hierChild5" presStyleCnt="0"/>
      <dgm:spPr/>
    </dgm:pt>
    <dgm:pt modelId="{4B1441E0-58C0-1D4E-975B-C08A659924CC}" type="pres">
      <dgm:prSet presAssocID="{6DFB58EE-4D9F-8D4F-80BE-21EEBA3D4E7A}" presName="hierChild5" presStyleCnt="0"/>
      <dgm:spPr/>
    </dgm:pt>
    <dgm:pt modelId="{32C8FAFB-2313-3C47-8B2D-6AF86EB3816E}" type="pres">
      <dgm:prSet presAssocID="{29D284C2-5C75-1B4C-A609-EC0D29480616}" presName="Name37" presStyleLbl="parChTrans1D2" presStyleIdx="3" presStyleCnt="4"/>
      <dgm:spPr/>
    </dgm:pt>
    <dgm:pt modelId="{4046AC94-7BAF-B447-A307-7A89B1470DE8}" type="pres">
      <dgm:prSet presAssocID="{DEF6B060-FD1F-8A4D-8F7A-657BA5827FD5}" presName="hierRoot2" presStyleCnt="0">
        <dgm:presLayoutVars>
          <dgm:hierBranch val="init"/>
        </dgm:presLayoutVars>
      </dgm:prSet>
      <dgm:spPr/>
    </dgm:pt>
    <dgm:pt modelId="{4F0D028E-4B3D-C44E-B97E-238F2ED8830A}" type="pres">
      <dgm:prSet presAssocID="{DEF6B060-FD1F-8A4D-8F7A-657BA5827FD5}" presName="rootComposite" presStyleCnt="0"/>
      <dgm:spPr/>
    </dgm:pt>
    <dgm:pt modelId="{CA8D3665-EFC6-D14D-8A83-4442CBF789C8}" type="pres">
      <dgm:prSet presAssocID="{DEF6B060-FD1F-8A4D-8F7A-657BA5827FD5}" presName="rootText" presStyleLbl="node2" presStyleIdx="3" presStyleCnt="4">
        <dgm:presLayoutVars>
          <dgm:chPref val="3"/>
        </dgm:presLayoutVars>
      </dgm:prSet>
      <dgm:spPr/>
    </dgm:pt>
    <dgm:pt modelId="{B4C5575B-5758-834F-A8BA-F190529D438B}" type="pres">
      <dgm:prSet presAssocID="{DEF6B060-FD1F-8A4D-8F7A-657BA5827FD5}" presName="rootConnector" presStyleLbl="node2" presStyleIdx="3" presStyleCnt="4"/>
      <dgm:spPr/>
    </dgm:pt>
    <dgm:pt modelId="{35E25737-E6BD-5643-896A-C9A6AF5E2601}" type="pres">
      <dgm:prSet presAssocID="{DEF6B060-FD1F-8A4D-8F7A-657BA5827FD5}" presName="hierChild4" presStyleCnt="0"/>
      <dgm:spPr/>
    </dgm:pt>
    <dgm:pt modelId="{6BC251DC-FC2D-1848-A62A-615656930FE5}" type="pres">
      <dgm:prSet presAssocID="{B6434825-2C27-0F45-AD7C-1A66AFC455A2}" presName="Name37" presStyleLbl="parChTrans1D3" presStyleIdx="3" presStyleCnt="4"/>
      <dgm:spPr/>
    </dgm:pt>
    <dgm:pt modelId="{AA5ABD2E-68C9-8F4A-9F51-37499BBC8414}" type="pres">
      <dgm:prSet presAssocID="{1A60CBD2-016B-2943-8948-6C2EADDEFE63}" presName="hierRoot2" presStyleCnt="0">
        <dgm:presLayoutVars>
          <dgm:hierBranch val="init"/>
        </dgm:presLayoutVars>
      </dgm:prSet>
      <dgm:spPr/>
    </dgm:pt>
    <dgm:pt modelId="{1266A92B-E8A9-6542-9052-4D56D831A665}" type="pres">
      <dgm:prSet presAssocID="{1A60CBD2-016B-2943-8948-6C2EADDEFE63}" presName="rootComposite" presStyleCnt="0"/>
      <dgm:spPr/>
    </dgm:pt>
    <dgm:pt modelId="{62D36523-D12F-2C43-A167-52840AD8FF5A}" type="pres">
      <dgm:prSet presAssocID="{1A60CBD2-016B-2943-8948-6C2EADDEFE63}" presName="rootText" presStyleLbl="node3" presStyleIdx="3" presStyleCnt="4">
        <dgm:presLayoutVars>
          <dgm:chPref val="3"/>
        </dgm:presLayoutVars>
      </dgm:prSet>
      <dgm:spPr/>
    </dgm:pt>
    <dgm:pt modelId="{495C3D4D-A79B-414E-94B5-F97F2F72E798}" type="pres">
      <dgm:prSet presAssocID="{1A60CBD2-016B-2943-8948-6C2EADDEFE63}" presName="rootConnector" presStyleLbl="node3" presStyleIdx="3" presStyleCnt="4"/>
      <dgm:spPr/>
    </dgm:pt>
    <dgm:pt modelId="{DDD05D34-8162-2E4E-B237-B34EAFA8141E}" type="pres">
      <dgm:prSet presAssocID="{1A60CBD2-016B-2943-8948-6C2EADDEFE63}" presName="hierChild4" presStyleCnt="0"/>
      <dgm:spPr/>
    </dgm:pt>
    <dgm:pt modelId="{84ED59F0-6BA2-1543-B9FA-4F2CBE37EFF5}" type="pres">
      <dgm:prSet presAssocID="{1A60CBD2-016B-2943-8948-6C2EADDEFE63}" presName="hierChild5" presStyleCnt="0"/>
      <dgm:spPr/>
    </dgm:pt>
    <dgm:pt modelId="{EDE24AF7-231A-CE4A-92E9-82F2BD108657}" type="pres">
      <dgm:prSet presAssocID="{DEF6B060-FD1F-8A4D-8F7A-657BA5827FD5}" presName="hierChild5" presStyleCnt="0"/>
      <dgm:spPr/>
    </dgm:pt>
    <dgm:pt modelId="{90747BD7-CB70-BF46-8190-C3221047D40F}" type="pres">
      <dgm:prSet presAssocID="{4477AE5F-D947-1248-8A45-9D08CEF17F5D}" presName="hierChild3" presStyleCnt="0"/>
      <dgm:spPr/>
    </dgm:pt>
  </dgm:ptLst>
  <dgm:cxnLst>
    <dgm:cxn modelId="{8B0A2A03-A01A-AE4F-B6B4-5756082517C1}" srcId="{4477AE5F-D947-1248-8A45-9D08CEF17F5D}" destId="{C0146CD9-09C5-7E4E-9A93-210C383A26FB}" srcOrd="1" destOrd="0" parTransId="{A748AEEA-D45A-2F43-8D90-BE264133F567}" sibTransId="{47C2B200-4F44-3E4B-BBF7-BD152E9064EE}"/>
    <dgm:cxn modelId="{59A95918-6643-304F-8823-EE4EE0BEC7C3}" type="presOf" srcId="{4477AE5F-D947-1248-8A45-9D08CEF17F5D}" destId="{AF930333-42E2-3247-8D71-7292DA234099}" srcOrd="0" destOrd="0" presId="urn:microsoft.com/office/officeart/2005/8/layout/orgChart1"/>
    <dgm:cxn modelId="{CFDFBC18-4C11-3749-A20D-6BF85697731C}" type="presOf" srcId="{C0146CD9-09C5-7E4E-9A93-210C383A26FB}" destId="{FD7E5F5F-1279-454F-85CC-92E04CF9B3B8}" srcOrd="1" destOrd="0" presId="urn:microsoft.com/office/officeart/2005/8/layout/orgChart1"/>
    <dgm:cxn modelId="{E32CDE1B-0D62-2B46-9AA2-AA402B6787C6}" type="presOf" srcId="{A576F957-A76F-C442-97D7-1A84A9F96585}" destId="{41D140B9-ABF2-CC44-A2EC-57FF4B1A5BB3}" srcOrd="1" destOrd="0" presId="urn:microsoft.com/office/officeart/2005/8/layout/orgChart1"/>
    <dgm:cxn modelId="{7F5E391D-3AC1-9C41-9D18-F14CD35A58D8}" type="presOf" srcId="{E5DB1EC1-6BDD-4840-B0F4-3CAF8C08AAB7}" destId="{3435D9AA-F326-544E-B218-153DEDB3BEEE}" srcOrd="0" destOrd="0" presId="urn:microsoft.com/office/officeart/2005/8/layout/orgChart1"/>
    <dgm:cxn modelId="{C4C0461E-640D-2046-9067-0CB9FA279006}" type="presOf" srcId="{B6434825-2C27-0F45-AD7C-1A66AFC455A2}" destId="{6BC251DC-FC2D-1848-A62A-615656930FE5}" srcOrd="0" destOrd="0" presId="urn:microsoft.com/office/officeart/2005/8/layout/orgChart1"/>
    <dgm:cxn modelId="{424D2027-7FB5-CD49-8AEE-32AE1C849D11}" type="presOf" srcId="{DEF6B060-FD1F-8A4D-8F7A-657BA5827FD5}" destId="{CA8D3665-EFC6-D14D-8A83-4442CBF789C8}" srcOrd="0" destOrd="0" presId="urn:microsoft.com/office/officeart/2005/8/layout/orgChart1"/>
    <dgm:cxn modelId="{141DAB3E-C77F-D64B-9269-FC2442C7AC99}" type="presOf" srcId="{3C9A6E97-4AC2-AC4D-A4D1-884E4033CB32}" destId="{8C1701F4-31CD-724A-984A-DDE7635E00FE}" srcOrd="0" destOrd="0" presId="urn:microsoft.com/office/officeart/2005/8/layout/orgChart1"/>
    <dgm:cxn modelId="{64D38142-5E85-C845-8412-F8C11B6033C0}" type="presOf" srcId="{1A60CBD2-016B-2943-8948-6C2EADDEFE63}" destId="{62D36523-D12F-2C43-A167-52840AD8FF5A}" srcOrd="0" destOrd="0" presId="urn:microsoft.com/office/officeart/2005/8/layout/orgChart1"/>
    <dgm:cxn modelId="{0A2B6B44-ABC9-A84D-88A0-7BE4BB059582}" type="presOf" srcId="{DEF6B060-FD1F-8A4D-8F7A-657BA5827FD5}" destId="{B4C5575B-5758-834F-A8BA-F190529D438B}" srcOrd="1" destOrd="0" presId="urn:microsoft.com/office/officeart/2005/8/layout/orgChart1"/>
    <dgm:cxn modelId="{66969848-3682-BB4F-A6E7-6EA01805CF78}" srcId="{4477AE5F-D947-1248-8A45-9D08CEF17F5D}" destId="{6DFB58EE-4D9F-8D4F-80BE-21EEBA3D4E7A}" srcOrd="2" destOrd="0" parTransId="{FBB0C518-9F84-934A-BCA2-6E8D611FE71D}" sibTransId="{D517236F-BD16-ED4A-93A9-8A6A455CA878}"/>
    <dgm:cxn modelId="{AE24B354-B0B5-F147-80A8-D487B2FCAF9A}" type="presOf" srcId="{9FE226C0-DD83-FF4D-AB9B-45E31564523B}" destId="{D3B18E59-6655-4542-A178-32D16726D28D}" srcOrd="1" destOrd="0" presId="urn:microsoft.com/office/officeart/2005/8/layout/orgChart1"/>
    <dgm:cxn modelId="{DFB70955-7803-1744-B76C-8A0F6BFB7885}" srcId="{6DFB58EE-4D9F-8D4F-80BE-21EEBA3D4E7A}" destId="{A576F957-A76F-C442-97D7-1A84A9F96585}" srcOrd="0" destOrd="0" parTransId="{3C9A6E97-4AC2-AC4D-A4D1-884E4033CB32}" sibTransId="{46A7EFAF-7CEC-634D-BF6C-7E4EFA08B7D6}"/>
    <dgm:cxn modelId="{F54CB25D-B414-A247-B12C-F46DE8141850}" type="presOf" srcId="{A2862B92-4768-DA4F-8085-D5C641B78A9E}" destId="{A38DF653-C8A0-4B4E-8400-1BF0D92A749F}" srcOrd="0" destOrd="0" presId="urn:microsoft.com/office/officeart/2005/8/layout/orgChart1"/>
    <dgm:cxn modelId="{87E31368-818B-F841-9FA4-4C2070D053F0}" type="presOf" srcId="{29D284C2-5C75-1B4C-A609-EC0D29480616}" destId="{32C8FAFB-2313-3C47-8B2D-6AF86EB3816E}" srcOrd="0" destOrd="0" presId="urn:microsoft.com/office/officeart/2005/8/layout/orgChart1"/>
    <dgm:cxn modelId="{49994072-932E-0145-867D-E67A1BA0A8E1}" type="presOf" srcId="{FBB0C518-9F84-934A-BCA2-6E8D611FE71D}" destId="{679A2993-624C-5246-97C9-F87465E11442}" srcOrd="0" destOrd="0" presId="urn:microsoft.com/office/officeart/2005/8/layout/orgChart1"/>
    <dgm:cxn modelId="{C55CAE73-95A1-504A-A04D-E47CD972B726}" type="presOf" srcId="{6DFB58EE-4D9F-8D4F-80BE-21EEBA3D4E7A}" destId="{C075C621-7BCA-6F4F-88C1-AA98DC4756D9}" srcOrd="0" destOrd="0" presId="urn:microsoft.com/office/officeart/2005/8/layout/orgChart1"/>
    <dgm:cxn modelId="{14E12382-5606-3C47-A19C-10C862A48E39}" type="presOf" srcId="{6DFB58EE-4D9F-8D4F-80BE-21EEBA3D4E7A}" destId="{5D402517-46BD-A545-92A7-12AE19D507BB}" srcOrd="1" destOrd="0" presId="urn:microsoft.com/office/officeart/2005/8/layout/orgChart1"/>
    <dgm:cxn modelId="{6C7FFD89-CBFA-1E4C-984C-94EAA1D7112C}" type="presOf" srcId="{40EBEB3F-BF2B-EC43-AD6A-AF74CDEA2818}" destId="{85A55D2E-4D70-9A42-B949-D9B104718A7C}" srcOrd="0" destOrd="0" presId="urn:microsoft.com/office/officeart/2005/8/layout/orgChart1"/>
    <dgm:cxn modelId="{8DC3088B-014E-914D-AF2F-A0839D2D3EAD}" type="presOf" srcId="{9FE226C0-DD83-FF4D-AB9B-45E31564523B}" destId="{D709E0DB-635F-CB49-ADD8-8DBA9030B447}" srcOrd="0" destOrd="0" presId="urn:microsoft.com/office/officeart/2005/8/layout/orgChart1"/>
    <dgm:cxn modelId="{F498B1A0-83ED-EE4D-8034-0C6571EE4EEA}" srcId="{4477AE5F-D947-1248-8A45-9D08CEF17F5D}" destId="{9FE226C0-DD83-FF4D-AB9B-45E31564523B}" srcOrd="0" destOrd="0" parTransId="{8EED8160-4041-8B49-98DF-B69E790CD541}" sibTransId="{0D5CFE79-372B-DC44-929F-B4C862F0C059}"/>
    <dgm:cxn modelId="{1C0B35B2-9AAE-9746-8741-367973608CFB}" type="presOf" srcId="{4477AE5F-D947-1248-8A45-9D08CEF17F5D}" destId="{1BD69B36-20C9-6A4A-BA5D-B4D77E6229B2}" srcOrd="1" destOrd="0" presId="urn:microsoft.com/office/officeart/2005/8/layout/orgChart1"/>
    <dgm:cxn modelId="{4FDC73B5-B08A-BD42-929F-D1B44F74EFC5}" type="presOf" srcId="{6206AFEE-0B40-D54C-ACE9-C78790EE4781}" destId="{3E37C574-2AEF-374A-ACA2-5B71DA7BE4E2}" srcOrd="0" destOrd="0" presId="urn:microsoft.com/office/officeart/2005/8/layout/orgChart1"/>
    <dgm:cxn modelId="{652560BE-E23F-C24D-B81B-AB18D0A7364A}" type="presOf" srcId="{22719F65-D3BA-4641-B572-6433D7AD2E26}" destId="{DCF73F81-2101-E247-9A44-0B9D6039F4F2}" srcOrd="0" destOrd="0" presId="urn:microsoft.com/office/officeart/2005/8/layout/orgChart1"/>
    <dgm:cxn modelId="{CB7305BF-982B-F14E-98D9-FF46F412E4B5}" srcId="{DEF6B060-FD1F-8A4D-8F7A-657BA5827FD5}" destId="{1A60CBD2-016B-2943-8948-6C2EADDEFE63}" srcOrd="0" destOrd="0" parTransId="{B6434825-2C27-0F45-AD7C-1A66AFC455A2}" sibTransId="{57373601-939D-8042-B0B1-100F4A62F9C4}"/>
    <dgm:cxn modelId="{F5A7A5C0-58A8-F843-B1A4-37CADC534E6E}" type="presOf" srcId="{E5DB1EC1-6BDD-4840-B0F4-3CAF8C08AAB7}" destId="{18EC09D1-C8B3-A444-B234-574F7BDAA656}" srcOrd="1" destOrd="0" presId="urn:microsoft.com/office/officeart/2005/8/layout/orgChart1"/>
    <dgm:cxn modelId="{959DCECF-E32D-EB44-88AA-6CBED026B4DB}" type="presOf" srcId="{C0146CD9-09C5-7E4E-9A93-210C383A26FB}" destId="{EAA946D2-C7F1-9545-B5CD-89BF4F67E7CE}" srcOrd="0" destOrd="0" presId="urn:microsoft.com/office/officeart/2005/8/layout/orgChart1"/>
    <dgm:cxn modelId="{A14FBBD0-4984-664C-8485-AA794D0D37C9}" srcId="{9FE226C0-DD83-FF4D-AB9B-45E31564523B}" destId="{E5DB1EC1-6BDD-4840-B0F4-3CAF8C08AAB7}" srcOrd="0" destOrd="0" parTransId="{22719F65-D3BA-4641-B572-6433D7AD2E26}" sibTransId="{E71A88D5-92D6-504F-838C-D495DD1A615A}"/>
    <dgm:cxn modelId="{4545D2D2-D06A-7949-8215-33A2D2590994}" srcId="{C0146CD9-09C5-7E4E-9A93-210C383A26FB}" destId="{6206AFEE-0B40-D54C-ACE9-C78790EE4781}" srcOrd="0" destOrd="0" parTransId="{A2862B92-4768-DA4F-8085-D5C641B78A9E}" sibTransId="{DB48AB75-FF69-AD4F-A060-9A8FB8DA960B}"/>
    <dgm:cxn modelId="{2D076ED5-BAFC-744C-8010-B76FFFF4C573}" type="presOf" srcId="{A748AEEA-D45A-2F43-8D90-BE264133F567}" destId="{B657E0C1-549F-E64C-9252-466FA9C3C0FB}" srcOrd="0" destOrd="0" presId="urn:microsoft.com/office/officeart/2005/8/layout/orgChart1"/>
    <dgm:cxn modelId="{D9AEEAE2-7D25-204D-AB03-73C44E2F0A8F}" srcId="{4477AE5F-D947-1248-8A45-9D08CEF17F5D}" destId="{DEF6B060-FD1F-8A4D-8F7A-657BA5827FD5}" srcOrd="3" destOrd="0" parTransId="{29D284C2-5C75-1B4C-A609-EC0D29480616}" sibTransId="{A28DEC36-AE44-C34A-8A58-F38ECAC2C46E}"/>
    <dgm:cxn modelId="{C0AA7DE4-104C-C940-8B4F-DD64A561CF38}" type="presOf" srcId="{8EED8160-4041-8B49-98DF-B69E790CD541}" destId="{0E50A3C8-8A64-9B47-98FA-3816859FB47B}" srcOrd="0" destOrd="0" presId="urn:microsoft.com/office/officeart/2005/8/layout/orgChart1"/>
    <dgm:cxn modelId="{A5C669EE-F833-4C4D-9E29-327D1F175C02}" srcId="{40EBEB3F-BF2B-EC43-AD6A-AF74CDEA2818}" destId="{4477AE5F-D947-1248-8A45-9D08CEF17F5D}" srcOrd="0" destOrd="0" parTransId="{A4F6B271-49F2-9F43-A3F0-E763EF8CF9B4}" sibTransId="{F7AE1449-7742-6C49-92E5-08E1DBA2DE2B}"/>
    <dgm:cxn modelId="{8AC886F1-7FC7-7647-90D6-56652DCB819D}" type="presOf" srcId="{1A60CBD2-016B-2943-8948-6C2EADDEFE63}" destId="{495C3D4D-A79B-414E-94B5-F97F2F72E798}" srcOrd="1" destOrd="0" presId="urn:microsoft.com/office/officeart/2005/8/layout/orgChart1"/>
    <dgm:cxn modelId="{F1F69FF8-7B42-D045-96DC-ABB1FE9BC0D4}" type="presOf" srcId="{A576F957-A76F-C442-97D7-1A84A9F96585}" destId="{2DF42660-9D68-0049-A870-D0287AE13EB4}" srcOrd="0" destOrd="0" presId="urn:microsoft.com/office/officeart/2005/8/layout/orgChart1"/>
    <dgm:cxn modelId="{902556FF-7E4B-7140-AAC9-40A62FF8016C}" type="presOf" srcId="{6206AFEE-0B40-D54C-ACE9-C78790EE4781}" destId="{74B86781-8EE7-9A4E-BE77-96E970EA7288}" srcOrd="1" destOrd="0" presId="urn:microsoft.com/office/officeart/2005/8/layout/orgChart1"/>
    <dgm:cxn modelId="{56282A71-2192-6C46-96D2-D99F2695D8A7}" type="presParOf" srcId="{85A55D2E-4D70-9A42-B949-D9B104718A7C}" destId="{21F6B390-6276-8443-87C2-E25418B97D8C}" srcOrd="0" destOrd="0" presId="urn:microsoft.com/office/officeart/2005/8/layout/orgChart1"/>
    <dgm:cxn modelId="{C8FF3733-4B48-8F40-AA14-31EA6C7F15BA}" type="presParOf" srcId="{21F6B390-6276-8443-87C2-E25418B97D8C}" destId="{79939852-FBE4-F14A-860B-3C1081E27FB2}" srcOrd="0" destOrd="0" presId="urn:microsoft.com/office/officeart/2005/8/layout/orgChart1"/>
    <dgm:cxn modelId="{237F6CC3-D514-CD45-A515-7285997CBD3B}" type="presParOf" srcId="{79939852-FBE4-F14A-860B-3C1081E27FB2}" destId="{AF930333-42E2-3247-8D71-7292DA234099}" srcOrd="0" destOrd="0" presId="urn:microsoft.com/office/officeart/2005/8/layout/orgChart1"/>
    <dgm:cxn modelId="{28C88AAF-02AC-8241-AB67-8762292D495D}" type="presParOf" srcId="{79939852-FBE4-F14A-860B-3C1081E27FB2}" destId="{1BD69B36-20C9-6A4A-BA5D-B4D77E6229B2}" srcOrd="1" destOrd="0" presId="urn:microsoft.com/office/officeart/2005/8/layout/orgChart1"/>
    <dgm:cxn modelId="{E1AB4500-8D5A-654F-895C-4ED2E4B83BF5}" type="presParOf" srcId="{21F6B390-6276-8443-87C2-E25418B97D8C}" destId="{363D372C-2ADA-6442-A62F-A6DE7FC3ED4D}" srcOrd="1" destOrd="0" presId="urn:microsoft.com/office/officeart/2005/8/layout/orgChart1"/>
    <dgm:cxn modelId="{34BE6F01-BE94-A049-A8FB-D4B0FCCEA9D8}" type="presParOf" srcId="{363D372C-2ADA-6442-A62F-A6DE7FC3ED4D}" destId="{0E50A3C8-8A64-9B47-98FA-3816859FB47B}" srcOrd="0" destOrd="0" presId="urn:microsoft.com/office/officeart/2005/8/layout/orgChart1"/>
    <dgm:cxn modelId="{9831F028-C223-DD4A-8AF0-8DA5E7EE761B}" type="presParOf" srcId="{363D372C-2ADA-6442-A62F-A6DE7FC3ED4D}" destId="{022D52A8-5999-2044-8763-7B66140E83E5}" srcOrd="1" destOrd="0" presId="urn:microsoft.com/office/officeart/2005/8/layout/orgChart1"/>
    <dgm:cxn modelId="{39B3F60B-66E5-0040-9C99-280D705F8BB7}" type="presParOf" srcId="{022D52A8-5999-2044-8763-7B66140E83E5}" destId="{D89E3FF6-F40D-AD45-BA5F-12AFF32A380A}" srcOrd="0" destOrd="0" presId="urn:microsoft.com/office/officeart/2005/8/layout/orgChart1"/>
    <dgm:cxn modelId="{C8228A6B-9ADA-F248-9E16-7DAC1E1F6F95}" type="presParOf" srcId="{D89E3FF6-F40D-AD45-BA5F-12AFF32A380A}" destId="{D709E0DB-635F-CB49-ADD8-8DBA9030B447}" srcOrd="0" destOrd="0" presId="urn:microsoft.com/office/officeart/2005/8/layout/orgChart1"/>
    <dgm:cxn modelId="{417CE256-FB1B-DA4F-8C90-E0A37BCD6900}" type="presParOf" srcId="{D89E3FF6-F40D-AD45-BA5F-12AFF32A380A}" destId="{D3B18E59-6655-4542-A178-32D16726D28D}" srcOrd="1" destOrd="0" presId="urn:microsoft.com/office/officeart/2005/8/layout/orgChart1"/>
    <dgm:cxn modelId="{F443FCD8-52AD-6D46-A31C-C039B2215585}" type="presParOf" srcId="{022D52A8-5999-2044-8763-7B66140E83E5}" destId="{BEDFB13D-FD87-0643-95E7-2CF8F95122B9}" srcOrd="1" destOrd="0" presId="urn:microsoft.com/office/officeart/2005/8/layout/orgChart1"/>
    <dgm:cxn modelId="{F1D77476-D31D-8542-8D65-0861DD187302}" type="presParOf" srcId="{BEDFB13D-FD87-0643-95E7-2CF8F95122B9}" destId="{DCF73F81-2101-E247-9A44-0B9D6039F4F2}" srcOrd="0" destOrd="0" presId="urn:microsoft.com/office/officeart/2005/8/layout/orgChart1"/>
    <dgm:cxn modelId="{FA487887-BA32-3948-A0EE-FCCAD41C8B48}" type="presParOf" srcId="{BEDFB13D-FD87-0643-95E7-2CF8F95122B9}" destId="{859569FB-894D-AA45-84CD-4B435A1601C2}" srcOrd="1" destOrd="0" presId="urn:microsoft.com/office/officeart/2005/8/layout/orgChart1"/>
    <dgm:cxn modelId="{16A86D17-9E2C-AB48-AE7D-0041C5C4393A}" type="presParOf" srcId="{859569FB-894D-AA45-84CD-4B435A1601C2}" destId="{FE296235-7D46-7E4B-9982-69EBE3F0C0B0}" srcOrd="0" destOrd="0" presId="urn:microsoft.com/office/officeart/2005/8/layout/orgChart1"/>
    <dgm:cxn modelId="{67747A5B-BD56-0844-B4C4-644DEC5A5E34}" type="presParOf" srcId="{FE296235-7D46-7E4B-9982-69EBE3F0C0B0}" destId="{3435D9AA-F326-544E-B218-153DEDB3BEEE}" srcOrd="0" destOrd="0" presId="urn:microsoft.com/office/officeart/2005/8/layout/orgChart1"/>
    <dgm:cxn modelId="{1B39D798-4F09-F642-B69F-7ABC232C8703}" type="presParOf" srcId="{FE296235-7D46-7E4B-9982-69EBE3F0C0B0}" destId="{18EC09D1-C8B3-A444-B234-574F7BDAA656}" srcOrd="1" destOrd="0" presId="urn:microsoft.com/office/officeart/2005/8/layout/orgChart1"/>
    <dgm:cxn modelId="{46C63D40-E158-414F-8807-733A345D4002}" type="presParOf" srcId="{859569FB-894D-AA45-84CD-4B435A1601C2}" destId="{11A4E52A-A603-BD45-9684-45C79292A8A1}" srcOrd="1" destOrd="0" presId="urn:microsoft.com/office/officeart/2005/8/layout/orgChart1"/>
    <dgm:cxn modelId="{0F35B687-78AC-9645-B894-0EFB18CC8954}" type="presParOf" srcId="{859569FB-894D-AA45-84CD-4B435A1601C2}" destId="{6D43E68D-AD93-BA41-BC4D-3BE0AD21D79E}" srcOrd="2" destOrd="0" presId="urn:microsoft.com/office/officeart/2005/8/layout/orgChart1"/>
    <dgm:cxn modelId="{1232FEC1-6137-D342-AB44-357AD1C336A0}" type="presParOf" srcId="{022D52A8-5999-2044-8763-7B66140E83E5}" destId="{F38EFA83-6DC0-7541-BF41-4C3F92B6891F}" srcOrd="2" destOrd="0" presId="urn:microsoft.com/office/officeart/2005/8/layout/orgChart1"/>
    <dgm:cxn modelId="{8264D1C0-E19D-664D-8BB4-83AD2E80196D}" type="presParOf" srcId="{363D372C-2ADA-6442-A62F-A6DE7FC3ED4D}" destId="{B657E0C1-549F-E64C-9252-466FA9C3C0FB}" srcOrd="2" destOrd="0" presId="urn:microsoft.com/office/officeart/2005/8/layout/orgChart1"/>
    <dgm:cxn modelId="{C1D8FFDD-C2FD-EE4D-BE73-E12BBF477017}" type="presParOf" srcId="{363D372C-2ADA-6442-A62F-A6DE7FC3ED4D}" destId="{06F3527A-784C-C04B-8538-913D61286F9D}" srcOrd="3" destOrd="0" presId="urn:microsoft.com/office/officeart/2005/8/layout/orgChart1"/>
    <dgm:cxn modelId="{FF9C6E67-16ED-5145-9FA7-B5E1D6F4AD59}" type="presParOf" srcId="{06F3527A-784C-C04B-8538-913D61286F9D}" destId="{FA0918CB-9C23-0E47-9CBF-FA2D15F3BFDB}" srcOrd="0" destOrd="0" presId="urn:microsoft.com/office/officeart/2005/8/layout/orgChart1"/>
    <dgm:cxn modelId="{455E793E-C792-B94C-907F-6EB4CF614FD5}" type="presParOf" srcId="{FA0918CB-9C23-0E47-9CBF-FA2D15F3BFDB}" destId="{EAA946D2-C7F1-9545-B5CD-89BF4F67E7CE}" srcOrd="0" destOrd="0" presId="urn:microsoft.com/office/officeart/2005/8/layout/orgChart1"/>
    <dgm:cxn modelId="{E84EB7CF-162E-A949-9159-EF61F2D43F7F}" type="presParOf" srcId="{FA0918CB-9C23-0E47-9CBF-FA2D15F3BFDB}" destId="{FD7E5F5F-1279-454F-85CC-92E04CF9B3B8}" srcOrd="1" destOrd="0" presId="urn:microsoft.com/office/officeart/2005/8/layout/orgChart1"/>
    <dgm:cxn modelId="{61CD9D1B-5AD1-C047-98A2-3B5CBB5BA5F8}" type="presParOf" srcId="{06F3527A-784C-C04B-8538-913D61286F9D}" destId="{E14B8C2F-B744-5942-B800-38C9AAD71B0F}" srcOrd="1" destOrd="0" presId="urn:microsoft.com/office/officeart/2005/8/layout/orgChart1"/>
    <dgm:cxn modelId="{57CA5962-3B17-924F-A8F3-1BC8B2863A73}" type="presParOf" srcId="{E14B8C2F-B744-5942-B800-38C9AAD71B0F}" destId="{A38DF653-C8A0-4B4E-8400-1BF0D92A749F}" srcOrd="0" destOrd="0" presId="urn:microsoft.com/office/officeart/2005/8/layout/orgChart1"/>
    <dgm:cxn modelId="{39E14CB8-4043-3349-B568-A77EA61B5D93}" type="presParOf" srcId="{E14B8C2F-B744-5942-B800-38C9AAD71B0F}" destId="{64847DA9-6196-DA47-B218-73380E0A0F36}" srcOrd="1" destOrd="0" presId="urn:microsoft.com/office/officeart/2005/8/layout/orgChart1"/>
    <dgm:cxn modelId="{7BEAFFBB-387D-494C-9F3A-38781FEB4379}" type="presParOf" srcId="{64847DA9-6196-DA47-B218-73380E0A0F36}" destId="{C2F74EE1-381B-B440-98AC-E4F55C7A4EA0}" srcOrd="0" destOrd="0" presId="urn:microsoft.com/office/officeart/2005/8/layout/orgChart1"/>
    <dgm:cxn modelId="{023DE5EC-D565-A845-BA8B-75F3BA72DE86}" type="presParOf" srcId="{C2F74EE1-381B-B440-98AC-E4F55C7A4EA0}" destId="{3E37C574-2AEF-374A-ACA2-5B71DA7BE4E2}" srcOrd="0" destOrd="0" presId="urn:microsoft.com/office/officeart/2005/8/layout/orgChart1"/>
    <dgm:cxn modelId="{BE1C9741-55C1-4C4E-9E28-EF937D4C04FB}" type="presParOf" srcId="{C2F74EE1-381B-B440-98AC-E4F55C7A4EA0}" destId="{74B86781-8EE7-9A4E-BE77-96E970EA7288}" srcOrd="1" destOrd="0" presId="urn:microsoft.com/office/officeart/2005/8/layout/orgChart1"/>
    <dgm:cxn modelId="{CDFA341E-5963-4A47-A707-5EFA7BF516D6}" type="presParOf" srcId="{64847DA9-6196-DA47-B218-73380E0A0F36}" destId="{FF4E62E2-054D-0247-9EF1-C6F13B99BD8A}" srcOrd="1" destOrd="0" presId="urn:microsoft.com/office/officeart/2005/8/layout/orgChart1"/>
    <dgm:cxn modelId="{164BF2BD-3E29-AB4A-83D1-84B771A6EE2D}" type="presParOf" srcId="{64847DA9-6196-DA47-B218-73380E0A0F36}" destId="{01311046-F0CB-C440-8C34-3F3183D66813}" srcOrd="2" destOrd="0" presId="urn:microsoft.com/office/officeart/2005/8/layout/orgChart1"/>
    <dgm:cxn modelId="{78E53720-55DF-724F-A68F-8B2B58CAAC8B}" type="presParOf" srcId="{06F3527A-784C-C04B-8538-913D61286F9D}" destId="{47D22B04-6364-FA49-8632-72AEEC273CE4}" srcOrd="2" destOrd="0" presId="urn:microsoft.com/office/officeart/2005/8/layout/orgChart1"/>
    <dgm:cxn modelId="{59F600F8-D928-FA4C-A32A-089AB94748DB}" type="presParOf" srcId="{363D372C-2ADA-6442-A62F-A6DE7FC3ED4D}" destId="{679A2993-624C-5246-97C9-F87465E11442}" srcOrd="4" destOrd="0" presId="urn:microsoft.com/office/officeart/2005/8/layout/orgChart1"/>
    <dgm:cxn modelId="{84623343-895B-F840-899B-FEF8766087B1}" type="presParOf" srcId="{363D372C-2ADA-6442-A62F-A6DE7FC3ED4D}" destId="{C224343F-5E12-6440-9556-DCF14A0DA0C5}" srcOrd="5" destOrd="0" presId="urn:microsoft.com/office/officeart/2005/8/layout/orgChart1"/>
    <dgm:cxn modelId="{6453AE04-C564-4944-8488-AE719724B07C}" type="presParOf" srcId="{C224343F-5E12-6440-9556-DCF14A0DA0C5}" destId="{3CCD8896-B356-564E-8F00-CF24A846EA51}" srcOrd="0" destOrd="0" presId="urn:microsoft.com/office/officeart/2005/8/layout/orgChart1"/>
    <dgm:cxn modelId="{D0C95C65-95B8-3140-B89D-F241E44A79B5}" type="presParOf" srcId="{3CCD8896-B356-564E-8F00-CF24A846EA51}" destId="{C075C621-7BCA-6F4F-88C1-AA98DC4756D9}" srcOrd="0" destOrd="0" presId="urn:microsoft.com/office/officeart/2005/8/layout/orgChart1"/>
    <dgm:cxn modelId="{6244DC75-0666-B34F-B869-0EC54DE669D8}" type="presParOf" srcId="{3CCD8896-B356-564E-8F00-CF24A846EA51}" destId="{5D402517-46BD-A545-92A7-12AE19D507BB}" srcOrd="1" destOrd="0" presId="urn:microsoft.com/office/officeart/2005/8/layout/orgChart1"/>
    <dgm:cxn modelId="{6B39A096-18F6-424C-8914-1CB0CC25991C}" type="presParOf" srcId="{C224343F-5E12-6440-9556-DCF14A0DA0C5}" destId="{6F493354-4ABD-DB45-A96A-08CCA1B42F27}" srcOrd="1" destOrd="0" presId="urn:microsoft.com/office/officeart/2005/8/layout/orgChart1"/>
    <dgm:cxn modelId="{162F7A05-6892-AD4C-BC22-ECC0C7F6022C}" type="presParOf" srcId="{6F493354-4ABD-DB45-A96A-08CCA1B42F27}" destId="{8C1701F4-31CD-724A-984A-DDE7635E00FE}" srcOrd="0" destOrd="0" presId="urn:microsoft.com/office/officeart/2005/8/layout/orgChart1"/>
    <dgm:cxn modelId="{E39090AA-A43B-8A48-ABCF-D9D4EB316FAB}" type="presParOf" srcId="{6F493354-4ABD-DB45-A96A-08CCA1B42F27}" destId="{6410FAD0-A3F1-1241-915B-B7B88815882F}" srcOrd="1" destOrd="0" presId="urn:microsoft.com/office/officeart/2005/8/layout/orgChart1"/>
    <dgm:cxn modelId="{3BB6B80E-8DBF-214B-AD60-D7668B1AA67A}" type="presParOf" srcId="{6410FAD0-A3F1-1241-915B-B7B88815882F}" destId="{4221D2BE-7CCD-554C-9249-749C4EFF60FD}" srcOrd="0" destOrd="0" presId="urn:microsoft.com/office/officeart/2005/8/layout/orgChart1"/>
    <dgm:cxn modelId="{D7974457-7544-8949-96B7-5DB477E5E83A}" type="presParOf" srcId="{4221D2BE-7CCD-554C-9249-749C4EFF60FD}" destId="{2DF42660-9D68-0049-A870-D0287AE13EB4}" srcOrd="0" destOrd="0" presId="urn:microsoft.com/office/officeart/2005/8/layout/orgChart1"/>
    <dgm:cxn modelId="{ACBF8BF2-DA69-C749-8638-22A5157418FF}" type="presParOf" srcId="{4221D2BE-7CCD-554C-9249-749C4EFF60FD}" destId="{41D140B9-ABF2-CC44-A2EC-57FF4B1A5BB3}" srcOrd="1" destOrd="0" presId="urn:microsoft.com/office/officeart/2005/8/layout/orgChart1"/>
    <dgm:cxn modelId="{E640181B-4283-064A-9708-032D809B5DB5}" type="presParOf" srcId="{6410FAD0-A3F1-1241-915B-B7B88815882F}" destId="{98E4BC5F-FDF9-E44F-9B35-0C2D1D995EE9}" srcOrd="1" destOrd="0" presId="urn:microsoft.com/office/officeart/2005/8/layout/orgChart1"/>
    <dgm:cxn modelId="{2670B0D5-44E9-0B48-9A37-4D43E366462B}" type="presParOf" srcId="{6410FAD0-A3F1-1241-915B-B7B88815882F}" destId="{4AF4498E-BDD4-9742-8B6F-7204EC8B5D2E}" srcOrd="2" destOrd="0" presId="urn:microsoft.com/office/officeart/2005/8/layout/orgChart1"/>
    <dgm:cxn modelId="{E2A1DFFE-07DF-2946-8470-79051360711C}" type="presParOf" srcId="{C224343F-5E12-6440-9556-DCF14A0DA0C5}" destId="{4B1441E0-58C0-1D4E-975B-C08A659924CC}" srcOrd="2" destOrd="0" presId="urn:microsoft.com/office/officeart/2005/8/layout/orgChart1"/>
    <dgm:cxn modelId="{69BFFC0C-6BDD-0D4B-87B9-4A947550712F}" type="presParOf" srcId="{363D372C-2ADA-6442-A62F-A6DE7FC3ED4D}" destId="{32C8FAFB-2313-3C47-8B2D-6AF86EB3816E}" srcOrd="6" destOrd="0" presId="urn:microsoft.com/office/officeart/2005/8/layout/orgChart1"/>
    <dgm:cxn modelId="{B8D6460B-339C-BE49-B6AB-465F9F85CA57}" type="presParOf" srcId="{363D372C-2ADA-6442-A62F-A6DE7FC3ED4D}" destId="{4046AC94-7BAF-B447-A307-7A89B1470DE8}" srcOrd="7" destOrd="0" presId="urn:microsoft.com/office/officeart/2005/8/layout/orgChart1"/>
    <dgm:cxn modelId="{AA30D7DB-3960-1D49-8E58-8F68F8D3A89A}" type="presParOf" srcId="{4046AC94-7BAF-B447-A307-7A89B1470DE8}" destId="{4F0D028E-4B3D-C44E-B97E-238F2ED8830A}" srcOrd="0" destOrd="0" presId="urn:microsoft.com/office/officeart/2005/8/layout/orgChart1"/>
    <dgm:cxn modelId="{DA9DC616-12E8-3043-9BBE-7D01EDFA9D26}" type="presParOf" srcId="{4F0D028E-4B3D-C44E-B97E-238F2ED8830A}" destId="{CA8D3665-EFC6-D14D-8A83-4442CBF789C8}" srcOrd="0" destOrd="0" presId="urn:microsoft.com/office/officeart/2005/8/layout/orgChart1"/>
    <dgm:cxn modelId="{26D6445C-F8E5-A94C-99FC-1640F797EBFD}" type="presParOf" srcId="{4F0D028E-4B3D-C44E-B97E-238F2ED8830A}" destId="{B4C5575B-5758-834F-A8BA-F190529D438B}" srcOrd="1" destOrd="0" presId="urn:microsoft.com/office/officeart/2005/8/layout/orgChart1"/>
    <dgm:cxn modelId="{318ED838-D122-7A4E-905F-F6E4D8BDBB5D}" type="presParOf" srcId="{4046AC94-7BAF-B447-A307-7A89B1470DE8}" destId="{35E25737-E6BD-5643-896A-C9A6AF5E2601}" srcOrd="1" destOrd="0" presId="urn:microsoft.com/office/officeart/2005/8/layout/orgChart1"/>
    <dgm:cxn modelId="{870FE108-7A31-0F46-9D07-69B02EA25F66}" type="presParOf" srcId="{35E25737-E6BD-5643-896A-C9A6AF5E2601}" destId="{6BC251DC-FC2D-1848-A62A-615656930FE5}" srcOrd="0" destOrd="0" presId="urn:microsoft.com/office/officeart/2005/8/layout/orgChart1"/>
    <dgm:cxn modelId="{BD0E3967-FE90-0F4E-91AF-6840CCA56476}" type="presParOf" srcId="{35E25737-E6BD-5643-896A-C9A6AF5E2601}" destId="{AA5ABD2E-68C9-8F4A-9F51-37499BBC8414}" srcOrd="1" destOrd="0" presId="urn:microsoft.com/office/officeart/2005/8/layout/orgChart1"/>
    <dgm:cxn modelId="{3AC4A160-BCFA-D646-839B-AB90063901EA}" type="presParOf" srcId="{AA5ABD2E-68C9-8F4A-9F51-37499BBC8414}" destId="{1266A92B-E8A9-6542-9052-4D56D831A665}" srcOrd="0" destOrd="0" presId="urn:microsoft.com/office/officeart/2005/8/layout/orgChart1"/>
    <dgm:cxn modelId="{568B6181-387F-724E-8CC1-AEE31E074635}" type="presParOf" srcId="{1266A92B-E8A9-6542-9052-4D56D831A665}" destId="{62D36523-D12F-2C43-A167-52840AD8FF5A}" srcOrd="0" destOrd="0" presId="urn:microsoft.com/office/officeart/2005/8/layout/orgChart1"/>
    <dgm:cxn modelId="{73094E54-19B0-7F44-AC8C-4B9A92F28A1F}" type="presParOf" srcId="{1266A92B-E8A9-6542-9052-4D56D831A665}" destId="{495C3D4D-A79B-414E-94B5-F97F2F72E798}" srcOrd="1" destOrd="0" presId="urn:microsoft.com/office/officeart/2005/8/layout/orgChart1"/>
    <dgm:cxn modelId="{6D0D5B8E-0C6A-2A45-AEA9-35E3C62C31B3}" type="presParOf" srcId="{AA5ABD2E-68C9-8F4A-9F51-37499BBC8414}" destId="{DDD05D34-8162-2E4E-B237-B34EAFA8141E}" srcOrd="1" destOrd="0" presId="urn:microsoft.com/office/officeart/2005/8/layout/orgChart1"/>
    <dgm:cxn modelId="{838EA211-1150-8845-B989-DCAA970B00E6}" type="presParOf" srcId="{AA5ABD2E-68C9-8F4A-9F51-37499BBC8414}" destId="{84ED59F0-6BA2-1543-B9FA-4F2CBE37EFF5}" srcOrd="2" destOrd="0" presId="urn:microsoft.com/office/officeart/2005/8/layout/orgChart1"/>
    <dgm:cxn modelId="{B17899B7-83C8-6648-8E59-7EB132B8CF75}" type="presParOf" srcId="{4046AC94-7BAF-B447-A307-7A89B1470DE8}" destId="{EDE24AF7-231A-CE4A-92E9-82F2BD108657}" srcOrd="2" destOrd="0" presId="urn:microsoft.com/office/officeart/2005/8/layout/orgChart1"/>
    <dgm:cxn modelId="{22C7447C-8678-1C43-ABE0-A2792E1F2664}" type="presParOf" srcId="{21F6B390-6276-8443-87C2-E25418B97D8C}" destId="{90747BD7-CB70-BF46-8190-C3221047D4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BEB3F-BF2B-EC43-AD6A-AF74CDEA2818}" type="doc">
      <dgm:prSet loTypeId="urn:microsoft.com/office/officeart/2005/8/layout/orgChart1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77AE5F-D947-1248-8A45-9D08CEF17F5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Population</a:t>
          </a:r>
        </a:p>
      </dgm:t>
    </dgm:pt>
    <dgm:pt modelId="{A4F6B271-49F2-9F43-A3F0-E763EF8CF9B4}" type="parTrans" cxnId="{A5C669EE-F833-4C4D-9E29-327D1F175C02}">
      <dgm:prSet/>
      <dgm:spPr/>
      <dgm:t>
        <a:bodyPr/>
        <a:lstStyle/>
        <a:p>
          <a:endParaRPr lang="en-US"/>
        </a:p>
      </dgm:t>
    </dgm:pt>
    <dgm:pt modelId="{F7AE1449-7742-6C49-92E5-08E1DBA2DE2B}" type="sibTrans" cxnId="{A5C669EE-F833-4C4D-9E29-327D1F175C02}">
      <dgm:prSet/>
      <dgm:spPr/>
      <dgm:t>
        <a:bodyPr/>
        <a:lstStyle/>
        <a:p>
          <a:endParaRPr lang="en-US"/>
        </a:p>
      </dgm:t>
    </dgm:pt>
    <dgm:pt modelId="{9FE226C0-DD83-FF4D-AB9B-45E31564523B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Sample 1</a:t>
          </a:r>
        </a:p>
      </dgm:t>
    </dgm:pt>
    <dgm:pt modelId="{8EED8160-4041-8B49-98DF-B69E790CD541}" type="parTrans" cxnId="{F498B1A0-83ED-EE4D-8034-0C6571EE4EEA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0D5CFE79-372B-DC44-929F-B4C862F0C059}" type="sibTrans" cxnId="{F498B1A0-83ED-EE4D-8034-0C6571EE4EEA}">
      <dgm:prSet/>
      <dgm:spPr/>
      <dgm:t>
        <a:bodyPr/>
        <a:lstStyle/>
        <a:p>
          <a:endParaRPr lang="en-US"/>
        </a:p>
      </dgm:t>
    </dgm:pt>
    <dgm:pt modelId="{DEF6B060-FD1F-8A4D-8F7A-657BA5827FD5}">
      <dgm:prSet phldrT="[Text]"/>
      <dgm:spPr>
        <a:blipFill>
          <a:blip xmlns:r="http://schemas.openxmlformats.org/officeDocument/2006/relationships" r:embed="rId1"/>
          <a:stretch>
            <a:fillRect l="-549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9D284C2-5C75-1B4C-A609-EC0D29480616}" type="parTrans" cxnId="{D9AEEAE2-7D25-204D-AB03-73C44E2F0A8F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A28DEC36-AE44-C34A-8A58-F38ECAC2C46E}" type="sibTrans" cxnId="{D9AEEAE2-7D25-204D-AB03-73C44E2F0A8F}">
      <dgm:prSet/>
      <dgm:spPr/>
      <dgm:t>
        <a:bodyPr/>
        <a:lstStyle/>
        <a:p>
          <a:endParaRPr lang="en-US"/>
        </a:p>
      </dgm:t>
    </dgm:pt>
    <dgm:pt modelId="{C0146CD9-09C5-7E4E-9A93-210C383A26FB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Sample 2</a:t>
          </a:r>
        </a:p>
      </dgm:t>
    </dgm:pt>
    <dgm:pt modelId="{A748AEEA-D45A-2F43-8D90-BE264133F567}" type="parTrans" cxnId="{8B0A2A03-A01A-AE4F-B6B4-5756082517C1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47C2B200-4F44-3E4B-BBF7-BD152E9064EE}" type="sibTrans" cxnId="{8B0A2A03-A01A-AE4F-B6B4-5756082517C1}">
      <dgm:prSet/>
      <dgm:spPr/>
      <dgm:t>
        <a:bodyPr/>
        <a:lstStyle/>
        <a:p>
          <a:endParaRPr lang="en-US"/>
        </a:p>
      </dgm:t>
    </dgm:pt>
    <dgm:pt modelId="{6DFB58EE-4D9F-8D4F-80BE-21EEBA3D4E7A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BB0C518-9F84-934A-BCA2-6E8D611FE71D}" type="parTrans" cxnId="{66969848-3682-BB4F-A6E7-6EA01805CF78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D517236F-BD16-ED4A-93A9-8A6A455CA878}" type="sibTrans" cxnId="{66969848-3682-BB4F-A6E7-6EA01805CF78}">
      <dgm:prSet/>
      <dgm:spPr/>
      <dgm:t>
        <a:bodyPr/>
        <a:lstStyle/>
        <a:p>
          <a:endParaRPr lang="en-US"/>
        </a:p>
      </dgm:t>
    </dgm:pt>
    <dgm:pt modelId="{A576F957-A76F-C442-97D7-1A84A9F96585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9A6E97-4AC2-AC4D-A4D1-884E4033CB32}" type="parTrans" cxnId="{DFB70955-7803-1744-B76C-8A0F6BFB7885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46A7EFAF-7CEC-634D-BF6C-7E4EFA08B7D6}" type="sibTrans" cxnId="{DFB70955-7803-1744-B76C-8A0F6BFB7885}">
      <dgm:prSet/>
      <dgm:spPr/>
      <dgm:t>
        <a:bodyPr/>
        <a:lstStyle/>
        <a:p>
          <a:endParaRPr lang="en-US"/>
        </a:p>
      </dgm:t>
    </dgm:pt>
    <dgm:pt modelId="{6206AFEE-0B40-D54C-ACE9-C78790EE4781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2862B92-4768-DA4F-8085-D5C641B78A9E}" type="parTrans" cxnId="{4545D2D2-D06A-7949-8215-33A2D2590994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DB48AB75-FF69-AD4F-A060-9A8FB8DA960B}" type="sibTrans" cxnId="{4545D2D2-D06A-7949-8215-33A2D2590994}">
      <dgm:prSet/>
      <dgm:spPr/>
      <dgm:t>
        <a:bodyPr/>
        <a:lstStyle/>
        <a:p>
          <a:endParaRPr lang="en-US"/>
        </a:p>
      </dgm:t>
    </dgm:pt>
    <dgm:pt modelId="{E5DB1EC1-6BDD-4840-B0F4-3CAF8C08AAB7}">
      <dgm:prSet phldrT="[Text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2719F65-D3BA-4641-B572-6433D7AD2E26}" type="parTrans" cxnId="{A14FBBD0-4984-664C-8485-AA794D0D37C9}">
      <dgm:prSet/>
      <dgm:spPr>
        <a:ln>
          <a:headEnd type="none"/>
          <a:tailEnd type="triangle"/>
        </a:ln>
      </dgm:spPr>
      <dgm:t>
        <a:bodyPr/>
        <a:lstStyle/>
        <a:p>
          <a:endParaRPr lang="en-US"/>
        </a:p>
      </dgm:t>
    </dgm:pt>
    <dgm:pt modelId="{E71A88D5-92D6-504F-838C-D495DD1A615A}" type="sibTrans" cxnId="{A14FBBD0-4984-664C-8485-AA794D0D37C9}">
      <dgm:prSet/>
      <dgm:spPr/>
      <dgm:t>
        <a:bodyPr/>
        <a:lstStyle/>
        <a:p>
          <a:endParaRPr lang="en-US"/>
        </a:p>
      </dgm:t>
    </dgm:pt>
    <dgm:pt modelId="{1A60CBD2-016B-2943-8948-6C2EADDEFE63}">
      <dgm:prSet phldrT="[Text]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6434825-2C27-0F45-AD7C-1A66AFC455A2}" type="parTrans" cxnId="{CB7305BF-982B-F14E-98D9-FF46F412E4B5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57373601-939D-8042-B0B1-100F4A62F9C4}" type="sibTrans" cxnId="{CB7305BF-982B-F14E-98D9-FF46F412E4B5}">
      <dgm:prSet/>
      <dgm:spPr/>
      <dgm:t>
        <a:bodyPr/>
        <a:lstStyle/>
        <a:p>
          <a:endParaRPr lang="en-US"/>
        </a:p>
      </dgm:t>
    </dgm:pt>
    <dgm:pt modelId="{85A55D2E-4D70-9A42-B949-D9B104718A7C}" type="pres">
      <dgm:prSet presAssocID="{40EBEB3F-BF2B-EC43-AD6A-AF74CDEA28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F6B390-6276-8443-87C2-E25418B97D8C}" type="pres">
      <dgm:prSet presAssocID="{4477AE5F-D947-1248-8A45-9D08CEF17F5D}" presName="hierRoot1" presStyleCnt="0">
        <dgm:presLayoutVars>
          <dgm:hierBranch val="init"/>
        </dgm:presLayoutVars>
      </dgm:prSet>
      <dgm:spPr/>
    </dgm:pt>
    <dgm:pt modelId="{79939852-FBE4-F14A-860B-3C1081E27FB2}" type="pres">
      <dgm:prSet presAssocID="{4477AE5F-D947-1248-8A45-9D08CEF17F5D}" presName="rootComposite1" presStyleCnt="0"/>
      <dgm:spPr/>
    </dgm:pt>
    <dgm:pt modelId="{AF930333-42E2-3247-8D71-7292DA234099}" type="pres">
      <dgm:prSet presAssocID="{4477AE5F-D947-1248-8A45-9D08CEF17F5D}" presName="rootText1" presStyleLbl="node0" presStyleIdx="0" presStyleCnt="1">
        <dgm:presLayoutVars>
          <dgm:chPref val="3"/>
        </dgm:presLayoutVars>
      </dgm:prSet>
      <dgm:spPr/>
    </dgm:pt>
    <dgm:pt modelId="{1BD69B36-20C9-6A4A-BA5D-B4D77E6229B2}" type="pres">
      <dgm:prSet presAssocID="{4477AE5F-D947-1248-8A45-9D08CEF17F5D}" presName="rootConnector1" presStyleLbl="node1" presStyleIdx="0" presStyleCnt="0"/>
      <dgm:spPr/>
    </dgm:pt>
    <dgm:pt modelId="{363D372C-2ADA-6442-A62F-A6DE7FC3ED4D}" type="pres">
      <dgm:prSet presAssocID="{4477AE5F-D947-1248-8A45-9D08CEF17F5D}" presName="hierChild2" presStyleCnt="0"/>
      <dgm:spPr/>
    </dgm:pt>
    <dgm:pt modelId="{0E50A3C8-8A64-9B47-98FA-3816859FB47B}" type="pres">
      <dgm:prSet presAssocID="{8EED8160-4041-8B49-98DF-B69E790CD541}" presName="Name37" presStyleLbl="parChTrans1D2" presStyleIdx="0" presStyleCnt="4"/>
      <dgm:spPr/>
    </dgm:pt>
    <dgm:pt modelId="{022D52A8-5999-2044-8763-7B66140E83E5}" type="pres">
      <dgm:prSet presAssocID="{9FE226C0-DD83-FF4D-AB9B-45E31564523B}" presName="hierRoot2" presStyleCnt="0">
        <dgm:presLayoutVars>
          <dgm:hierBranch val="init"/>
        </dgm:presLayoutVars>
      </dgm:prSet>
      <dgm:spPr/>
    </dgm:pt>
    <dgm:pt modelId="{D89E3FF6-F40D-AD45-BA5F-12AFF32A380A}" type="pres">
      <dgm:prSet presAssocID="{9FE226C0-DD83-FF4D-AB9B-45E31564523B}" presName="rootComposite" presStyleCnt="0"/>
      <dgm:spPr/>
    </dgm:pt>
    <dgm:pt modelId="{D709E0DB-635F-CB49-ADD8-8DBA9030B447}" type="pres">
      <dgm:prSet presAssocID="{9FE226C0-DD83-FF4D-AB9B-45E31564523B}" presName="rootText" presStyleLbl="node2" presStyleIdx="0" presStyleCnt="4">
        <dgm:presLayoutVars>
          <dgm:chPref val="3"/>
        </dgm:presLayoutVars>
      </dgm:prSet>
      <dgm:spPr/>
    </dgm:pt>
    <dgm:pt modelId="{D3B18E59-6655-4542-A178-32D16726D28D}" type="pres">
      <dgm:prSet presAssocID="{9FE226C0-DD83-FF4D-AB9B-45E31564523B}" presName="rootConnector" presStyleLbl="node2" presStyleIdx="0" presStyleCnt="4"/>
      <dgm:spPr/>
    </dgm:pt>
    <dgm:pt modelId="{BEDFB13D-FD87-0643-95E7-2CF8F95122B9}" type="pres">
      <dgm:prSet presAssocID="{9FE226C0-DD83-FF4D-AB9B-45E31564523B}" presName="hierChild4" presStyleCnt="0"/>
      <dgm:spPr/>
    </dgm:pt>
    <dgm:pt modelId="{DCF73F81-2101-E247-9A44-0B9D6039F4F2}" type="pres">
      <dgm:prSet presAssocID="{22719F65-D3BA-4641-B572-6433D7AD2E26}" presName="Name37" presStyleLbl="parChTrans1D3" presStyleIdx="0" presStyleCnt="4"/>
      <dgm:spPr/>
    </dgm:pt>
    <dgm:pt modelId="{859569FB-894D-AA45-84CD-4B435A1601C2}" type="pres">
      <dgm:prSet presAssocID="{E5DB1EC1-6BDD-4840-B0F4-3CAF8C08AAB7}" presName="hierRoot2" presStyleCnt="0">
        <dgm:presLayoutVars>
          <dgm:hierBranch val="init"/>
        </dgm:presLayoutVars>
      </dgm:prSet>
      <dgm:spPr/>
    </dgm:pt>
    <dgm:pt modelId="{FE296235-7D46-7E4B-9982-69EBE3F0C0B0}" type="pres">
      <dgm:prSet presAssocID="{E5DB1EC1-6BDD-4840-B0F4-3CAF8C08AAB7}" presName="rootComposite" presStyleCnt="0"/>
      <dgm:spPr/>
    </dgm:pt>
    <dgm:pt modelId="{3435D9AA-F326-544E-B218-153DEDB3BEEE}" type="pres">
      <dgm:prSet presAssocID="{E5DB1EC1-6BDD-4840-B0F4-3CAF8C08AAB7}" presName="rootText" presStyleLbl="node3" presStyleIdx="0" presStyleCnt="4">
        <dgm:presLayoutVars>
          <dgm:chPref val="3"/>
        </dgm:presLayoutVars>
      </dgm:prSet>
      <dgm:spPr/>
    </dgm:pt>
    <dgm:pt modelId="{18EC09D1-C8B3-A444-B234-574F7BDAA656}" type="pres">
      <dgm:prSet presAssocID="{E5DB1EC1-6BDD-4840-B0F4-3CAF8C08AAB7}" presName="rootConnector" presStyleLbl="node3" presStyleIdx="0" presStyleCnt="4"/>
      <dgm:spPr/>
    </dgm:pt>
    <dgm:pt modelId="{11A4E52A-A603-BD45-9684-45C79292A8A1}" type="pres">
      <dgm:prSet presAssocID="{E5DB1EC1-6BDD-4840-B0F4-3CAF8C08AAB7}" presName="hierChild4" presStyleCnt="0"/>
      <dgm:spPr/>
    </dgm:pt>
    <dgm:pt modelId="{6D43E68D-AD93-BA41-BC4D-3BE0AD21D79E}" type="pres">
      <dgm:prSet presAssocID="{E5DB1EC1-6BDD-4840-B0F4-3CAF8C08AAB7}" presName="hierChild5" presStyleCnt="0"/>
      <dgm:spPr/>
    </dgm:pt>
    <dgm:pt modelId="{F38EFA83-6DC0-7541-BF41-4C3F92B6891F}" type="pres">
      <dgm:prSet presAssocID="{9FE226C0-DD83-FF4D-AB9B-45E31564523B}" presName="hierChild5" presStyleCnt="0"/>
      <dgm:spPr/>
    </dgm:pt>
    <dgm:pt modelId="{B657E0C1-549F-E64C-9252-466FA9C3C0FB}" type="pres">
      <dgm:prSet presAssocID="{A748AEEA-D45A-2F43-8D90-BE264133F567}" presName="Name37" presStyleLbl="parChTrans1D2" presStyleIdx="1" presStyleCnt="4"/>
      <dgm:spPr/>
    </dgm:pt>
    <dgm:pt modelId="{06F3527A-784C-C04B-8538-913D61286F9D}" type="pres">
      <dgm:prSet presAssocID="{C0146CD9-09C5-7E4E-9A93-210C383A26FB}" presName="hierRoot2" presStyleCnt="0">
        <dgm:presLayoutVars>
          <dgm:hierBranch val="init"/>
        </dgm:presLayoutVars>
      </dgm:prSet>
      <dgm:spPr/>
    </dgm:pt>
    <dgm:pt modelId="{FA0918CB-9C23-0E47-9CBF-FA2D15F3BFDB}" type="pres">
      <dgm:prSet presAssocID="{C0146CD9-09C5-7E4E-9A93-210C383A26FB}" presName="rootComposite" presStyleCnt="0"/>
      <dgm:spPr/>
    </dgm:pt>
    <dgm:pt modelId="{EAA946D2-C7F1-9545-B5CD-89BF4F67E7CE}" type="pres">
      <dgm:prSet presAssocID="{C0146CD9-09C5-7E4E-9A93-210C383A26FB}" presName="rootText" presStyleLbl="node2" presStyleIdx="1" presStyleCnt="4">
        <dgm:presLayoutVars>
          <dgm:chPref val="3"/>
        </dgm:presLayoutVars>
      </dgm:prSet>
      <dgm:spPr/>
    </dgm:pt>
    <dgm:pt modelId="{FD7E5F5F-1279-454F-85CC-92E04CF9B3B8}" type="pres">
      <dgm:prSet presAssocID="{C0146CD9-09C5-7E4E-9A93-210C383A26FB}" presName="rootConnector" presStyleLbl="node2" presStyleIdx="1" presStyleCnt="4"/>
      <dgm:spPr/>
    </dgm:pt>
    <dgm:pt modelId="{E14B8C2F-B744-5942-B800-38C9AAD71B0F}" type="pres">
      <dgm:prSet presAssocID="{C0146CD9-09C5-7E4E-9A93-210C383A26FB}" presName="hierChild4" presStyleCnt="0"/>
      <dgm:spPr/>
    </dgm:pt>
    <dgm:pt modelId="{A38DF653-C8A0-4B4E-8400-1BF0D92A749F}" type="pres">
      <dgm:prSet presAssocID="{A2862B92-4768-DA4F-8085-D5C641B78A9E}" presName="Name37" presStyleLbl="parChTrans1D3" presStyleIdx="1" presStyleCnt="4"/>
      <dgm:spPr/>
    </dgm:pt>
    <dgm:pt modelId="{64847DA9-6196-DA47-B218-73380E0A0F36}" type="pres">
      <dgm:prSet presAssocID="{6206AFEE-0B40-D54C-ACE9-C78790EE4781}" presName="hierRoot2" presStyleCnt="0">
        <dgm:presLayoutVars>
          <dgm:hierBranch val="init"/>
        </dgm:presLayoutVars>
      </dgm:prSet>
      <dgm:spPr/>
    </dgm:pt>
    <dgm:pt modelId="{C2F74EE1-381B-B440-98AC-E4F55C7A4EA0}" type="pres">
      <dgm:prSet presAssocID="{6206AFEE-0B40-D54C-ACE9-C78790EE4781}" presName="rootComposite" presStyleCnt="0"/>
      <dgm:spPr/>
    </dgm:pt>
    <dgm:pt modelId="{3E37C574-2AEF-374A-ACA2-5B71DA7BE4E2}" type="pres">
      <dgm:prSet presAssocID="{6206AFEE-0B40-D54C-ACE9-C78790EE4781}" presName="rootText" presStyleLbl="node3" presStyleIdx="1" presStyleCnt="4">
        <dgm:presLayoutVars>
          <dgm:chPref val="3"/>
        </dgm:presLayoutVars>
      </dgm:prSet>
      <dgm:spPr/>
    </dgm:pt>
    <dgm:pt modelId="{74B86781-8EE7-9A4E-BE77-96E970EA7288}" type="pres">
      <dgm:prSet presAssocID="{6206AFEE-0B40-D54C-ACE9-C78790EE4781}" presName="rootConnector" presStyleLbl="node3" presStyleIdx="1" presStyleCnt="4"/>
      <dgm:spPr/>
    </dgm:pt>
    <dgm:pt modelId="{FF4E62E2-054D-0247-9EF1-C6F13B99BD8A}" type="pres">
      <dgm:prSet presAssocID="{6206AFEE-0B40-D54C-ACE9-C78790EE4781}" presName="hierChild4" presStyleCnt="0"/>
      <dgm:spPr/>
    </dgm:pt>
    <dgm:pt modelId="{01311046-F0CB-C440-8C34-3F3183D66813}" type="pres">
      <dgm:prSet presAssocID="{6206AFEE-0B40-D54C-ACE9-C78790EE4781}" presName="hierChild5" presStyleCnt="0"/>
      <dgm:spPr/>
    </dgm:pt>
    <dgm:pt modelId="{47D22B04-6364-FA49-8632-72AEEC273CE4}" type="pres">
      <dgm:prSet presAssocID="{C0146CD9-09C5-7E4E-9A93-210C383A26FB}" presName="hierChild5" presStyleCnt="0"/>
      <dgm:spPr/>
    </dgm:pt>
    <dgm:pt modelId="{679A2993-624C-5246-97C9-F87465E11442}" type="pres">
      <dgm:prSet presAssocID="{FBB0C518-9F84-934A-BCA2-6E8D611FE71D}" presName="Name37" presStyleLbl="parChTrans1D2" presStyleIdx="2" presStyleCnt="4"/>
      <dgm:spPr/>
    </dgm:pt>
    <dgm:pt modelId="{C224343F-5E12-6440-9556-DCF14A0DA0C5}" type="pres">
      <dgm:prSet presAssocID="{6DFB58EE-4D9F-8D4F-80BE-21EEBA3D4E7A}" presName="hierRoot2" presStyleCnt="0">
        <dgm:presLayoutVars>
          <dgm:hierBranch val="init"/>
        </dgm:presLayoutVars>
      </dgm:prSet>
      <dgm:spPr/>
    </dgm:pt>
    <dgm:pt modelId="{3CCD8896-B356-564E-8F00-CF24A846EA51}" type="pres">
      <dgm:prSet presAssocID="{6DFB58EE-4D9F-8D4F-80BE-21EEBA3D4E7A}" presName="rootComposite" presStyleCnt="0"/>
      <dgm:spPr/>
    </dgm:pt>
    <dgm:pt modelId="{C075C621-7BCA-6F4F-88C1-AA98DC4756D9}" type="pres">
      <dgm:prSet presAssocID="{6DFB58EE-4D9F-8D4F-80BE-21EEBA3D4E7A}" presName="rootText" presStyleLbl="node2" presStyleIdx="2" presStyleCnt="4">
        <dgm:presLayoutVars>
          <dgm:chPref val="3"/>
        </dgm:presLayoutVars>
      </dgm:prSet>
      <dgm:spPr/>
    </dgm:pt>
    <dgm:pt modelId="{5D402517-46BD-A545-92A7-12AE19D507BB}" type="pres">
      <dgm:prSet presAssocID="{6DFB58EE-4D9F-8D4F-80BE-21EEBA3D4E7A}" presName="rootConnector" presStyleLbl="node2" presStyleIdx="2" presStyleCnt="4"/>
      <dgm:spPr/>
    </dgm:pt>
    <dgm:pt modelId="{6F493354-4ABD-DB45-A96A-08CCA1B42F27}" type="pres">
      <dgm:prSet presAssocID="{6DFB58EE-4D9F-8D4F-80BE-21EEBA3D4E7A}" presName="hierChild4" presStyleCnt="0"/>
      <dgm:spPr/>
    </dgm:pt>
    <dgm:pt modelId="{8C1701F4-31CD-724A-984A-DDE7635E00FE}" type="pres">
      <dgm:prSet presAssocID="{3C9A6E97-4AC2-AC4D-A4D1-884E4033CB32}" presName="Name37" presStyleLbl="parChTrans1D3" presStyleIdx="2" presStyleCnt="4"/>
      <dgm:spPr/>
    </dgm:pt>
    <dgm:pt modelId="{6410FAD0-A3F1-1241-915B-B7B88815882F}" type="pres">
      <dgm:prSet presAssocID="{A576F957-A76F-C442-97D7-1A84A9F96585}" presName="hierRoot2" presStyleCnt="0">
        <dgm:presLayoutVars>
          <dgm:hierBranch val="init"/>
        </dgm:presLayoutVars>
      </dgm:prSet>
      <dgm:spPr/>
    </dgm:pt>
    <dgm:pt modelId="{4221D2BE-7CCD-554C-9249-749C4EFF60FD}" type="pres">
      <dgm:prSet presAssocID="{A576F957-A76F-C442-97D7-1A84A9F96585}" presName="rootComposite" presStyleCnt="0"/>
      <dgm:spPr/>
    </dgm:pt>
    <dgm:pt modelId="{2DF42660-9D68-0049-A870-D0287AE13EB4}" type="pres">
      <dgm:prSet presAssocID="{A576F957-A76F-C442-97D7-1A84A9F96585}" presName="rootText" presStyleLbl="node3" presStyleIdx="2" presStyleCnt="4">
        <dgm:presLayoutVars>
          <dgm:chPref val="3"/>
        </dgm:presLayoutVars>
      </dgm:prSet>
      <dgm:spPr/>
    </dgm:pt>
    <dgm:pt modelId="{41D140B9-ABF2-CC44-A2EC-57FF4B1A5BB3}" type="pres">
      <dgm:prSet presAssocID="{A576F957-A76F-C442-97D7-1A84A9F96585}" presName="rootConnector" presStyleLbl="node3" presStyleIdx="2" presStyleCnt="4"/>
      <dgm:spPr/>
    </dgm:pt>
    <dgm:pt modelId="{98E4BC5F-FDF9-E44F-9B35-0C2D1D995EE9}" type="pres">
      <dgm:prSet presAssocID="{A576F957-A76F-C442-97D7-1A84A9F96585}" presName="hierChild4" presStyleCnt="0"/>
      <dgm:spPr/>
    </dgm:pt>
    <dgm:pt modelId="{4AF4498E-BDD4-9742-8B6F-7204EC8B5D2E}" type="pres">
      <dgm:prSet presAssocID="{A576F957-A76F-C442-97D7-1A84A9F96585}" presName="hierChild5" presStyleCnt="0"/>
      <dgm:spPr/>
    </dgm:pt>
    <dgm:pt modelId="{4B1441E0-58C0-1D4E-975B-C08A659924CC}" type="pres">
      <dgm:prSet presAssocID="{6DFB58EE-4D9F-8D4F-80BE-21EEBA3D4E7A}" presName="hierChild5" presStyleCnt="0"/>
      <dgm:spPr/>
    </dgm:pt>
    <dgm:pt modelId="{32C8FAFB-2313-3C47-8B2D-6AF86EB3816E}" type="pres">
      <dgm:prSet presAssocID="{29D284C2-5C75-1B4C-A609-EC0D29480616}" presName="Name37" presStyleLbl="parChTrans1D2" presStyleIdx="3" presStyleCnt="4"/>
      <dgm:spPr/>
    </dgm:pt>
    <dgm:pt modelId="{4046AC94-7BAF-B447-A307-7A89B1470DE8}" type="pres">
      <dgm:prSet presAssocID="{DEF6B060-FD1F-8A4D-8F7A-657BA5827FD5}" presName="hierRoot2" presStyleCnt="0">
        <dgm:presLayoutVars>
          <dgm:hierBranch val="init"/>
        </dgm:presLayoutVars>
      </dgm:prSet>
      <dgm:spPr/>
    </dgm:pt>
    <dgm:pt modelId="{4F0D028E-4B3D-C44E-B97E-238F2ED8830A}" type="pres">
      <dgm:prSet presAssocID="{DEF6B060-FD1F-8A4D-8F7A-657BA5827FD5}" presName="rootComposite" presStyleCnt="0"/>
      <dgm:spPr/>
    </dgm:pt>
    <dgm:pt modelId="{CA8D3665-EFC6-D14D-8A83-4442CBF789C8}" type="pres">
      <dgm:prSet presAssocID="{DEF6B060-FD1F-8A4D-8F7A-657BA5827FD5}" presName="rootText" presStyleLbl="node2" presStyleIdx="3" presStyleCnt="4">
        <dgm:presLayoutVars>
          <dgm:chPref val="3"/>
        </dgm:presLayoutVars>
      </dgm:prSet>
      <dgm:spPr/>
    </dgm:pt>
    <dgm:pt modelId="{B4C5575B-5758-834F-A8BA-F190529D438B}" type="pres">
      <dgm:prSet presAssocID="{DEF6B060-FD1F-8A4D-8F7A-657BA5827FD5}" presName="rootConnector" presStyleLbl="node2" presStyleIdx="3" presStyleCnt="4"/>
      <dgm:spPr/>
    </dgm:pt>
    <dgm:pt modelId="{35E25737-E6BD-5643-896A-C9A6AF5E2601}" type="pres">
      <dgm:prSet presAssocID="{DEF6B060-FD1F-8A4D-8F7A-657BA5827FD5}" presName="hierChild4" presStyleCnt="0"/>
      <dgm:spPr/>
    </dgm:pt>
    <dgm:pt modelId="{6BC251DC-FC2D-1848-A62A-615656930FE5}" type="pres">
      <dgm:prSet presAssocID="{B6434825-2C27-0F45-AD7C-1A66AFC455A2}" presName="Name37" presStyleLbl="parChTrans1D3" presStyleIdx="3" presStyleCnt="4"/>
      <dgm:spPr/>
    </dgm:pt>
    <dgm:pt modelId="{AA5ABD2E-68C9-8F4A-9F51-37499BBC8414}" type="pres">
      <dgm:prSet presAssocID="{1A60CBD2-016B-2943-8948-6C2EADDEFE63}" presName="hierRoot2" presStyleCnt="0">
        <dgm:presLayoutVars>
          <dgm:hierBranch val="init"/>
        </dgm:presLayoutVars>
      </dgm:prSet>
      <dgm:spPr/>
    </dgm:pt>
    <dgm:pt modelId="{1266A92B-E8A9-6542-9052-4D56D831A665}" type="pres">
      <dgm:prSet presAssocID="{1A60CBD2-016B-2943-8948-6C2EADDEFE63}" presName="rootComposite" presStyleCnt="0"/>
      <dgm:spPr/>
    </dgm:pt>
    <dgm:pt modelId="{62D36523-D12F-2C43-A167-52840AD8FF5A}" type="pres">
      <dgm:prSet presAssocID="{1A60CBD2-016B-2943-8948-6C2EADDEFE63}" presName="rootText" presStyleLbl="node3" presStyleIdx="3" presStyleCnt="4">
        <dgm:presLayoutVars>
          <dgm:chPref val="3"/>
        </dgm:presLayoutVars>
      </dgm:prSet>
      <dgm:spPr/>
    </dgm:pt>
    <dgm:pt modelId="{495C3D4D-A79B-414E-94B5-F97F2F72E798}" type="pres">
      <dgm:prSet presAssocID="{1A60CBD2-016B-2943-8948-6C2EADDEFE63}" presName="rootConnector" presStyleLbl="node3" presStyleIdx="3" presStyleCnt="4"/>
      <dgm:spPr/>
    </dgm:pt>
    <dgm:pt modelId="{DDD05D34-8162-2E4E-B237-B34EAFA8141E}" type="pres">
      <dgm:prSet presAssocID="{1A60CBD2-016B-2943-8948-6C2EADDEFE63}" presName="hierChild4" presStyleCnt="0"/>
      <dgm:spPr/>
    </dgm:pt>
    <dgm:pt modelId="{84ED59F0-6BA2-1543-B9FA-4F2CBE37EFF5}" type="pres">
      <dgm:prSet presAssocID="{1A60CBD2-016B-2943-8948-6C2EADDEFE63}" presName="hierChild5" presStyleCnt="0"/>
      <dgm:spPr/>
    </dgm:pt>
    <dgm:pt modelId="{EDE24AF7-231A-CE4A-92E9-82F2BD108657}" type="pres">
      <dgm:prSet presAssocID="{DEF6B060-FD1F-8A4D-8F7A-657BA5827FD5}" presName="hierChild5" presStyleCnt="0"/>
      <dgm:spPr/>
    </dgm:pt>
    <dgm:pt modelId="{90747BD7-CB70-BF46-8190-C3221047D40F}" type="pres">
      <dgm:prSet presAssocID="{4477AE5F-D947-1248-8A45-9D08CEF17F5D}" presName="hierChild3" presStyleCnt="0"/>
      <dgm:spPr/>
    </dgm:pt>
  </dgm:ptLst>
  <dgm:cxnLst>
    <dgm:cxn modelId="{8B0A2A03-A01A-AE4F-B6B4-5756082517C1}" srcId="{4477AE5F-D947-1248-8A45-9D08CEF17F5D}" destId="{C0146CD9-09C5-7E4E-9A93-210C383A26FB}" srcOrd="1" destOrd="0" parTransId="{A748AEEA-D45A-2F43-8D90-BE264133F567}" sibTransId="{47C2B200-4F44-3E4B-BBF7-BD152E9064EE}"/>
    <dgm:cxn modelId="{59A95918-6643-304F-8823-EE4EE0BEC7C3}" type="presOf" srcId="{4477AE5F-D947-1248-8A45-9D08CEF17F5D}" destId="{AF930333-42E2-3247-8D71-7292DA234099}" srcOrd="0" destOrd="0" presId="urn:microsoft.com/office/officeart/2005/8/layout/orgChart1"/>
    <dgm:cxn modelId="{CFDFBC18-4C11-3749-A20D-6BF85697731C}" type="presOf" srcId="{C0146CD9-09C5-7E4E-9A93-210C383A26FB}" destId="{FD7E5F5F-1279-454F-85CC-92E04CF9B3B8}" srcOrd="1" destOrd="0" presId="urn:microsoft.com/office/officeart/2005/8/layout/orgChart1"/>
    <dgm:cxn modelId="{E32CDE1B-0D62-2B46-9AA2-AA402B6787C6}" type="presOf" srcId="{A576F957-A76F-C442-97D7-1A84A9F96585}" destId="{41D140B9-ABF2-CC44-A2EC-57FF4B1A5BB3}" srcOrd="1" destOrd="0" presId="urn:microsoft.com/office/officeart/2005/8/layout/orgChart1"/>
    <dgm:cxn modelId="{7F5E391D-3AC1-9C41-9D18-F14CD35A58D8}" type="presOf" srcId="{E5DB1EC1-6BDD-4840-B0F4-3CAF8C08AAB7}" destId="{3435D9AA-F326-544E-B218-153DEDB3BEEE}" srcOrd="0" destOrd="0" presId="urn:microsoft.com/office/officeart/2005/8/layout/orgChart1"/>
    <dgm:cxn modelId="{C4C0461E-640D-2046-9067-0CB9FA279006}" type="presOf" srcId="{B6434825-2C27-0F45-AD7C-1A66AFC455A2}" destId="{6BC251DC-FC2D-1848-A62A-615656930FE5}" srcOrd="0" destOrd="0" presId="urn:microsoft.com/office/officeart/2005/8/layout/orgChart1"/>
    <dgm:cxn modelId="{424D2027-7FB5-CD49-8AEE-32AE1C849D11}" type="presOf" srcId="{DEF6B060-FD1F-8A4D-8F7A-657BA5827FD5}" destId="{CA8D3665-EFC6-D14D-8A83-4442CBF789C8}" srcOrd="0" destOrd="0" presId="urn:microsoft.com/office/officeart/2005/8/layout/orgChart1"/>
    <dgm:cxn modelId="{141DAB3E-C77F-D64B-9269-FC2442C7AC99}" type="presOf" srcId="{3C9A6E97-4AC2-AC4D-A4D1-884E4033CB32}" destId="{8C1701F4-31CD-724A-984A-DDE7635E00FE}" srcOrd="0" destOrd="0" presId="urn:microsoft.com/office/officeart/2005/8/layout/orgChart1"/>
    <dgm:cxn modelId="{64D38142-5E85-C845-8412-F8C11B6033C0}" type="presOf" srcId="{1A60CBD2-016B-2943-8948-6C2EADDEFE63}" destId="{62D36523-D12F-2C43-A167-52840AD8FF5A}" srcOrd="0" destOrd="0" presId="urn:microsoft.com/office/officeart/2005/8/layout/orgChart1"/>
    <dgm:cxn modelId="{0A2B6B44-ABC9-A84D-88A0-7BE4BB059582}" type="presOf" srcId="{DEF6B060-FD1F-8A4D-8F7A-657BA5827FD5}" destId="{B4C5575B-5758-834F-A8BA-F190529D438B}" srcOrd="1" destOrd="0" presId="urn:microsoft.com/office/officeart/2005/8/layout/orgChart1"/>
    <dgm:cxn modelId="{66969848-3682-BB4F-A6E7-6EA01805CF78}" srcId="{4477AE5F-D947-1248-8A45-9D08CEF17F5D}" destId="{6DFB58EE-4D9F-8D4F-80BE-21EEBA3D4E7A}" srcOrd="2" destOrd="0" parTransId="{FBB0C518-9F84-934A-BCA2-6E8D611FE71D}" sibTransId="{D517236F-BD16-ED4A-93A9-8A6A455CA878}"/>
    <dgm:cxn modelId="{AE24B354-B0B5-F147-80A8-D487B2FCAF9A}" type="presOf" srcId="{9FE226C0-DD83-FF4D-AB9B-45E31564523B}" destId="{D3B18E59-6655-4542-A178-32D16726D28D}" srcOrd="1" destOrd="0" presId="urn:microsoft.com/office/officeart/2005/8/layout/orgChart1"/>
    <dgm:cxn modelId="{DFB70955-7803-1744-B76C-8A0F6BFB7885}" srcId="{6DFB58EE-4D9F-8D4F-80BE-21EEBA3D4E7A}" destId="{A576F957-A76F-C442-97D7-1A84A9F96585}" srcOrd="0" destOrd="0" parTransId="{3C9A6E97-4AC2-AC4D-A4D1-884E4033CB32}" sibTransId="{46A7EFAF-7CEC-634D-BF6C-7E4EFA08B7D6}"/>
    <dgm:cxn modelId="{F54CB25D-B414-A247-B12C-F46DE8141850}" type="presOf" srcId="{A2862B92-4768-DA4F-8085-D5C641B78A9E}" destId="{A38DF653-C8A0-4B4E-8400-1BF0D92A749F}" srcOrd="0" destOrd="0" presId="urn:microsoft.com/office/officeart/2005/8/layout/orgChart1"/>
    <dgm:cxn modelId="{87E31368-818B-F841-9FA4-4C2070D053F0}" type="presOf" srcId="{29D284C2-5C75-1B4C-A609-EC0D29480616}" destId="{32C8FAFB-2313-3C47-8B2D-6AF86EB3816E}" srcOrd="0" destOrd="0" presId="urn:microsoft.com/office/officeart/2005/8/layout/orgChart1"/>
    <dgm:cxn modelId="{49994072-932E-0145-867D-E67A1BA0A8E1}" type="presOf" srcId="{FBB0C518-9F84-934A-BCA2-6E8D611FE71D}" destId="{679A2993-624C-5246-97C9-F87465E11442}" srcOrd="0" destOrd="0" presId="urn:microsoft.com/office/officeart/2005/8/layout/orgChart1"/>
    <dgm:cxn modelId="{C55CAE73-95A1-504A-A04D-E47CD972B726}" type="presOf" srcId="{6DFB58EE-4D9F-8D4F-80BE-21EEBA3D4E7A}" destId="{C075C621-7BCA-6F4F-88C1-AA98DC4756D9}" srcOrd="0" destOrd="0" presId="urn:microsoft.com/office/officeart/2005/8/layout/orgChart1"/>
    <dgm:cxn modelId="{14E12382-5606-3C47-A19C-10C862A48E39}" type="presOf" srcId="{6DFB58EE-4D9F-8D4F-80BE-21EEBA3D4E7A}" destId="{5D402517-46BD-A545-92A7-12AE19D507BB}" srcOrd="1" destOrd="0" presId="urn:microsoft.com/office/officeart/2005/8/layout/orgChart1"/>
    <dgm:cxn modelId="{6C7FFD89-CBFA-1E4C-984C-94EAA1D7112C}" type="presOf" srcId="{40EBEB3F-BF2B-EC43-AD6A-AF74CDEA2818}" destId="{85A55D2E-4D70-9A42-B949-D9B104718A7C}" srcOrd="0" destOrd="0" presId="urn:microsoft.com/office/officeart/2005/8/layout/orgChart1"/>
    <dgm:cxn modelId="{8DC3088B-014E-914D-AF2F-A0839D2D3EAD}" type="presOf" srcId="{9FE226C0-DD83-FF4D-AB9B-45E31564523B}" destId="{D709E0DB-635F-CB49-ADD8-8DBA9030B447}" srcOrd="0" destOrd="0" presId="urn:microsoft.com/office/officeart/2005/8/layout/orgChart1"/>
    <dgm:cxn modelId="{F498B1A0-83ED-EE4D-8034-0C6571EE4EEA}" srcId="{4477AE5F-D947-1248-8A45-9D08CEF17F5D}" destId="{9FE226C0-DD83-FF4D-AB9B-45E31564523B}" srcOrd="0" destOrd="0" parTransId="{8EED8160-4041-8B49-98DF-B69E790CD541}" sibTransId="{0D5CFE79-372B-DC44-929F-B4C862F0C059}"/>
    <dgm:cxn modelId="{1C0B35B2-9AAE-9746-8741-367973608CFB}" type="presOf" srcId="{4477AE5F-D947-1248-8A45-9D08CEF17F5D}" destId="{1BD69B36-20C9-6A4A-BA5D-B4D77E6229B2}" srcOrd="1" destOrd="0" presId="urn:microsoft.com/office/officeart/2005/8/layout/orgChart1"/>
    <dgm:cxn modelId="{4FDC73B5-B08A-BD42-929F-D1B44F74EFC5}" type="presOf" srcId="{6206AFEE-0B40-D54C-ACE9-C78790EE4781}" destId="{3E37C574-2AEF-374A-ACA2-5B71DA7BE4E2}" srcOrd="0" destOrd="0" presId="urn:microsoft.com/office/officeart/2005/8/layout/orgChart1"/>
    <dgm:cxn modelId="{652560BE-E23F-C24D-B81B-AB18D0A7364A}" type="presOf" srcId="{22719F65-D3BA-4641-B572-6433D7AD2E26}" destId="{DCF73F81-2101-E247-9A44-0B9D6039F4F2}" srcOrd="0" destOrd="0" presId="urn:microsoft.com/office/officeart/2005/8/layout/orgChart1"/>
    <dgm:cxn modelId="{CB7305BF-982B-F14E-98D9-FF46F412E4B5}" srcId="{DEF6B060-FD1F-8A4D-8F7A-657BA5827FD5}" destId="{1A60CBD2-016B-2943-8948-6C2EADDEFE63}" srcOrd="0" destOrd="0" parTransId="{B6434825-2C27-0F45-AD7C-1A66AFC455A2}" sibTransId="{57373601-939D-8042-B0B1-100F4A62F9C4}"/>
    <dgm:cxn modelId="{F5A7A5C0-58A8-F843-B1A4-37CADC534E6E}" type="presOf" srcId="{E5DB1EC1-6BDD-4840-B0F4-3CAF8C08AAB7}" destId="{18EC09D1-C8B3-A444-B234-574F7BDAA656}" srcOrd="1" destOrd="0" presId="urn:microsoft.com/office/officeart/2005/8/layout/orgChart1"/>
    <dgm:cxn modelId="{959DCECF-E32D-EB44-88AA-6CBED026B4DB}" type="presOf" srcId="{C0146CD9-09C5-7E4E-9A93-210C383A26FB}" destId="{EAA946D2-C7F1-9545-B5CD-89BF4F67E7CE}" srcOrd="0" destOrd="0" presId="urn:microsoft.com/office/officeart/2005/8/layout/orgChart1"/>
    <dgm:cxn modelId="{A14FBBD0-4984-664C-8485-AA794D0D37C9}" srcId="{9FE226C0-DD83-FF4D-AB9B-45E31564523B}" destId="{E5DB1EC1-6BDD-4840-B0F4-3CAF8C08AAB7}" srcOrd="0" destOrd="0" parTransId="{22719F65-D3BA-4641-B572-6433D7AD2E26}" sibTransId="{E71A88D5-92D6-504F-838C-D495DD1A615A}"/>
    <dgm:cxn modelId="{4545D2D2-D06A-7949-8215-33A2D2590994}" srcId="{C0146CD9-09C5-7E4E-9A93-210C383A26FB}" destId="{6206AFEE-0B40-D54C-ACE9-C78790EE4781}" srcOrd="0" destOrd="0" parTransId="{A2862B92-4768-DA4F-8085-D5C641B78A9E}" sibTransId="{DB48AB75-FF69-AD4F-A060-9A8FB8DA960B}"/>
    <dgm:cxn modelId="{2D076ED5-BAFC-744C-8010-B76FFFF4C573}" type="presOf" srcId="{A748AEEA-D45A-2F43-8D90-BE264133F567}" destId="{B657E0C1-549F-E64C-9252-466FA9C3C0FB}" srcOrd="0" destOrd="0" presId="urn:microsoft.com/office/officeart/2005/8/layout/orgChart1"/>
    <dgm:cxn modelId="{D9AEEAE2-7D25-204D-AB03-73C44E2F0A8F}" srcId="{4477AE5F-D947-1248-8A45-9D08CEF17F5D}" destId="{DEF6B060-FD1F-8A4D-8F7A-657BA5827FD5}" srcOrd="3" destOrd="0" parTransId="{29D284C2-5C75-1B4C-A609-EC0D29480616}" sibTransId="{A28DEC36-AE44-C34A-8A58-F38ECAC2C46E}"/>
    <dgm:cxn modelId="{C0AA7DE4-104C-C940-8B4F-DD64A561CF38}" type="presOf" srcId="{8EED8160-4041-8B49-98DF-B69E790CD541}" destId="{0E50A3C8-8A64-9B47-98FA-3816859FB47B}" srcOrd="0" destOrd="0" presId="urn:microsoft.com/office/officeart/2005/8/layout/orgChart1"/>
    <dgm:cxn modelId="{A5C669EE-F833-4C4D-9E29-327D1F175C02}" srcId="{40EBEB3F-BF2B-EC43-AD6A-AF74CDEA2818}" destId="{4477AE5F-D947-1248-8A45-9D08CEF17F5D}" srcOrd="0" destOrd="0" parTransId="{A4F6B271-49F2-9F43-A3F0-E763EF8CF9B4}" sibTransId="{F7AE1449-7742-6C49-92E5-08E1DBA2DE2B}"/>
    <dgm:cxn modelId="{8AC886F1-7FC7-7647-90D6-56652DCB819D}" type="presOf" srcId="{1A60CBD2-016B-2943-8948-6C2EADDEFE63}" destId="{495C3D4D-A79B-414E-94B5-F97F2F72E798}" srcOrd="1" destOrd="0" presId="urn:microsoft.com/office/officeart/2005/8/layout/orgChart1"/>
    <dgm:cxn modelId="{F1F69FF8-7B42-D045-96DC-ABB1FE9BC0D4}" type="presOf" srcId="{A576F957-A76F-C442-97D7-1A84A9F96585}" destId="{2DF42660-9D68-0049-A870-D0287AE13EB4}" srcOrd="0" destOrd="0" presId="urn:microsoft.com/office/officeart/2005/8/layout/orgChart1"/>
    <dgm:cxn modelId="{902556FF-7E4B-7140-AAC9-40A62FF8016C}" type="presOf" srcId="{6206AFEE-0B40-D54C-ACE9-C78790EE4781}" destId="{74B86781-8EE7-9A4E-BE77-96E970EA7288}" srcOrd="1" destOrd="0" presId="urn:microsoft.com/office/officeart/2005/8/layout/orgChart1"/>
    <dgm:cxn modelId="{56282A71-2192-6C46-96D2-D99F2695D8A7}" type="presParOf" srcId="{85A55D2E-4D70-9A42-B949-D9B104718A7C}" destId="{21F6B390-6276-8443-87C2-E25418B97D8C}" srcOrd="0" destOrd="0" presId="urn:microsoft.com/office/officeart/2005/8/layout/orgChart1"/>
    <dgm:cxn modelId="{C8FF3733-4B48-8F40-AA14-31EA6C7F15BA}" type="presParOf" srcId="{21F6B390-6276-8443-87C2-E25418B97D8C}" destId="{79939852-FBE4-F14A-860B-3C1081E27FB2}" srcOrd="0" destOrd="0" presId="urn:microsoft.com/office/officeart/2005/8/layout/orgChart1"/>
    <dgm:cxn modelId="{237F6CC3-D514-CD45-A515-7285997CBD3B}" type="presParOf" srcId="{79939852-FBE4-F14A-860B-3C1081E27FB2}" destId="{AF930333-42E2-3247-8D71-7292DA234099}" srcOrd="0" destOrd="0" presId="urn:microsoft.com/office/officeart/2005/8/layout/orgChart1"/>
    <dgm:cxn modelId="{28C88AAF-02AC-8241-AB67-8762292D495D}" type="presParOf" srcId="{79939852-FBE4-F14A-860B-3C1081E27FB2}" destId="{1BD69B36-20C9-6A4A-BA5D-B4D77E6229B2}" srcOrd="1" destOrd="0" presId="urn:microsoft.com/office/officeart/2005/8/layout/orgChart1"/>
    <dgm:cxn modelId="{E1AB4500-8D5A-654F-895C-4ED2E4B83BF5}" type="presParOf" srcId="{21F6B390-6276-8443-87C2-E25418B97D8C}" destId="{363D372C-2ADA-6442-A62F-A6DE7FC3ED4D}" srcOrd="1" destOrd="0" presId="urn:microsoft.com/office/officeart/2005/8/layout/orgChart1"/>
    <dgm:cxn modelId="{34BE6F01-BE94-A049-A8FB-D4B0FCCEA9D8}" type="presParOf" srcId="{363D372C-2ADA-6442-A62F-A6DE7FC3ED4D}" destId="{0E50A3C8-8A64-9B47-98FA-3816859FB47B}" srcOrd="0" destOrd="0" presId="urn:microsoft.com/office/officeart/2005/8/layout/orgChart1"/>
    <dgm:cxn modelId="{9831F028-C223-DD4A-8AF0-8DA5E7EE761B}" type="presParOf" srcId="{363D372C-2ADA-6442-A62F-A6DE7FC3ED4D}" destId="{022D52A8-5999-2044-8763-7B66140E83E5}" srcOrd="1" destOrd="0" presId="urn:microsoft.com/office/officeart/2005/8/layout/orgChart1"/>
    <dgm:cxn modelId="{39B3F60B-66E5-0040-9C99-280D705F8BB7}" type="presParOf" srcId="{022D52A8-5999-2044-8763-7B66140E83E5}" destId="{D89E3FF6-F40D-AD45-BA5F-12AFF32A380A}" srcOrd="0" destOrd="0" presId="urn:microsoft.com/office/officeart/2005/8/layout/orgChart1"/>
    <dgm:cxn modelId="{C8228A6B-9ADA-F248-9E16-7DAC1E1F6F95}" type="presParOf" srcId="{D89E3FF6-F40D-AD45-BA5F-12AFF32A380A}" destId="{D709E0DB-635F-CB49-ADD8-8DBA9030B447}" srcOrd="0" destOrd="0" presId="urn:microsoft.com/office/officeart/2005/8/layout/orgChart1"/>
    <dgm:cxn modelId="{417CE256-FB1B-DA4F-8C90-E0A37BCD6900}" type="presParOf" srcId="{D89E3FF6-F40D-AD45-BA5F-12AFF32A380A}" destId="{D3B18E59-6655-4542-A178-32D16726D28D}" srcOrd="1" destOrd="0" presId="urn:microsoft.com/office/officeart/2005/8/layout/orgChart1"/>
    <dgm:cxn modelId="{F443FCD8-52AD-6D46-A31C-C039B2215585}" type="presParOf" srcId="{022D52A8-5999-2044-8763-7B66140E83E5}" destId="{BEDFB13D-FD87-0643-95E7-2CF8F95122B9}" srcOrd="1" destOrd="0" presId="urn:microsoft.com/office/officeart/2005/8/layout/orgChart1"/>
    <dgm:cxn modelId="{F1D77476-D31D-8542-8D65-0861DD187302}" type="presParOf" srcId="{BEDFB13D-FD87-0643-95E7-2CF8F95122B9}" destId="{DCF73F81-2101-E247-9A44-0B9D6039F4F2}" srcOrd="0" destOrd="0" presId="urn:microsoft.com/office/officeart/2005/8/layout/orgChart1"/>
    <dgm:cxn modelId="{FA487887-BA32-3948-A0EE-FCCAD41C8B48}" type="presParOf" srcId="{BEDFB13D-FD87-0643-95E7-2CF8F95122B9}" destId="{859569FB-894D-AA45-84CD-4B435A1601C2}" srcOrd="1" destOrd="0" presId="urn:microsoft.com/office/officeart/2005/8/layout/orgChart1"/>
    <dgm:cxn modelId="{16A86D17-9E2C-AB48-AE7D-0041C5C4393A}" type="presParOf" srcId="{859569FB-894D-AA45-84CD-4B435A1601C2}" destId="{FE296235-7D46-7E4B-9982-69EBE3F0C0B0}" srcOrd="0" destOrd="0" presId="urn:microsoft.com/office/officeart/2005/8/layout/orgChart1"/>
    <dgm:cxn modelId="{67747A5B-BD56-0844-B4C4-644DEC5A5E34}" type="presParOf" srcId="{FE296235-7D46-7E4B-9982-69EBE3F0C0B0}" destId="{3435D9AA-F326-544E-B218-153DEDB3BEEE}" srcOrd="0" destOrd="0" presId="urn:microsoft.com/office/officeart/2005/8/layout/orgChart1"/>
    <dgm:cxn modelId="{1B39D798-4F09-F642-B69F-7ABC232C8703}" type="presParOf" srcId="{FE296235-7D46-7E4B-9982-69EBE3F0C0B0}" destId="{18EC09D1-C8B3-A444-B234-574F7BDAA656}" srcOrd="1" destOrd="0" presId="urn:microsoft.com/office/officeart/2005/8/layout/orgChart1"/>
    <dgm:cxn modelId="{46C63D40-E158-414F-8807-733A345D4002}" type="presParOf" srcId="{859569FB-894D-AA45-84CD-4B435A1601C2}" destId="{11A4E52A-A603-BD45-9684-45C79292A8A1}" srcOrd="1" destOrd="0" presId="urn:microsoft.com/office/officeart/2005/8/layout/orgChart1"/>
    <dgm:cxn modelId="{0F35B687-78AC-9645-B894-0EFB18CC8954}" type="presParOf" srcId="{859569FB-894D-AA45-84CD-4B435A1601C2}" destId="{6D43E68D-AD93-BA41-BC4D-3BE0AD21D79E}" srcOrd="2" destOrd="0" presId="urn:microsoft.com/office/officeart/2005/8/layout/orgChart1"/>
    <dgm:cxn modelId="{1232FEC1-6137-D342-AB44-357AD1C336A0}" type="presParOf" srcId="{022D52A8-5999-2044-8763-7B66140E83E5}" destId="{F38EFA83-6DC0-7541-BF41-4C3F92B6891F}" srcOrd="2" destOrd="0" presId="urn:microsoft.com/office/officeart/2005/8/layout/orgChart1"/>
    <dgm:cxn modelId="{8264D1C0-E19D-664D-8BB4-83AD2E80196D}" type="presParOf" srcId="{363D372C-2ADA-6442-A62F-A6DE7FC3ED4D}" destId="{B657E0C1-549F-E64C-9252-466FA9C3C0FB}" srcOrd="2" destOrd="0" presId="urn:microsoft.com/office/officeart/2005/8/layout/orgChart1"/>
    <dgm:cxn modelId="{C1D8FFDD-C2FD-EE4D-BE73-E12BBF477017}" type="presParOf" srcId="{363D372C-2ADA-6442-A62F-A6DE7FC3ED4D}" destId="{06F3527A-784C-C04B-8538-913D61286F9D}" srcOrd="3" destOrd="0" presId="urn:microsoft.com/office/officeart/2005/8/layout/orgChart1"/>
    <dgm:cxn modelId="{FF9C6E67-16ED-5145-9FA7-B5E1D6F4AD59}" type="presParOf" srcId="{06F3527A-784C-C04B-8538-913D61286F9D}" destId="{FA0918CB-9C23-0E47-9CBF-FA2D15F3BFDB}" srcOrd="0" destOrd="0" presId="urn:microsoft.com/office/officeart/2005/8/layout/orgChart1"/>
    <dgm:cxn modelId="{455E793E-C792-B94C-907F-6EB4CF614FD5}" type="presParOf" srcId="{FA0918CB-9C23-0E47-9CBF-FA2D15F3BFDB}" destId="{EAA946D2-C7F1-9545-B5CD-89BF4F67E7CE}" srcOrd="0" destOrd="0" presId="urn:microsoft.com/office/officeart/2005/8/layout/orgChart1"/>
    <dgm:cxn modelId="{E84EB7CF-162E-A949-9159-EF61F2D43F7F}" type="presParOf" srcId="{FA0918CB-9C23-0E47-9CBF-FA2D15F3BFDB}" destId="{FD7E5F5F-1279-454F-85CC-92E04CF9B3B8}" srcOrd="1" destOrd="0" presId="urn:microsoft.com/office/officeart/2005/8/layout/orgChart1"/>
    <dgm:cxn modelId="{61CD9D1B-5AD1-C047-98A2-3B5CBB5BA5F8}" type="presParOf" srcId="{06F3527A-784C-C04B-8538-913D61286F9D}" destId="{E14B8C2F-B744-5942-B800-38C9AAD71B0F}" srcOrd="1" destOrd="0" presId="urn:microsoft.com/office/officeart/2005/8/layout/orgChart1"/>
    <dgm:cxn modelId="{57CA5962-3B17-924F-A8F3-1BC8B2863A73}" type="presParOf" srcId="{E14B8C2F-B744-5942-B800-38C9AAD71B0F}" destId="{A38DF653-C8A0-4B4E-8400-1BF0D92A749F}" srcOrd="0" destOrd="0" presId="urn:microsoft.com/office/officeart/2005/8/layout/orgChart1"/>
    <dgm:cxn modelId="{39E14CB8-4043-3349-B568-A77EA61B5D93}" type="presParOf" srcId="{E14B8C2F-B744-5942-B800-38C9AAD71B0F}" destId="{64847DA9-6196-DA47-B218-73380E0A0F36}" srcOrd="1" destOrd="0" presId="urn:microsoft.com/office/officeart/2005/8/layout/orgChart1"/>
    <dgm:cxn modelId="{7BEAFFBB-387D-494C-9F3A-38781FEB4379}" type="presParOf" srcId="{64847DA9-6196-DA47-B218-73380E0A0F36}" destId="{C2F74EE1-381B-B440-98AC-E4F55C7A4EA0}" srcOrd="0" destOrd="0" presId="urn:microsoft.com/office/officeart/2005/8/layout/orgChart1"/>
    <dgm:cxn modelId="{023DE5EC-D565-A845-BA8B-75F3BA72DE86}" type="presParOf" srcId="{C2F74EE1-381B-B440-98AC-E4F55C7A4EA0}" destId="{3E37C574-2AEF-374A-ACA2-5B71DA7BE4E2}" srcOrd="0" destOrd="0" presId="urn:microsoft.com/office/officeart/2005/8/layout/orgChart1"/>
    <dgm:cxn modelId="{BE1C9741-55C1-4C4E-9E28-EF937D4C04FB}" type="presParOf" srcId="{C2F74EE1-381B-B440-98AC-E4F55C7A4EA0}" destId="{74B86781-8EE7-9A4E-BE77-96E970EA7288}" srcOrd="1" destOrd="0" presId="urn:microsoft.com/office/officeart/2005/8/layout/orgChart1"/>
    <dgm:cxn modelId="{CDFA341E-5963-4A47-A707-5EFA7BF516D6}" type="presParOf" srcId="{64847DA9-6196-DA47-B218-73380E0A0F36}" destId="{FF4E62E2-054D-0247-9EF1-C6F13B99BD8A}" srcOrd="1" destOrd="0" presId="urn:microsoft.com/office/officeart/2005/8/layout/orgChart1"/>
    <dgm:cxn modelId="{164BF2BD-3E29-AB4A-83D1-84B771A6EE2D}" type="presParOf" srcId="{64847DA9-6196-DA47-B218-73380E0A0F36}" destId="{01311046-F0CB-C440-8C34-3F3183D66813}" srcOrd="2" destOrd="0" presId="urn:microsoft.com/office/officeart/2005/8/layout/orgChart1"/>
    <dgm:cxn modelId="{78E53720-55DF-724F-A68F-8B2B58CAAC8B}" type="presParOf" srcId="{06F3527A-784C-C04B-8538-913D61286F9D}" destId="{47D22B04-6364-FA49-8632-72AEEC273CE4}" srcOrd="2" destOrd="0" presId="urn:microsoft.com/office/officeart/2005/8/layout/orgChart1"/>
    <dgm:cxn modelId="{59F600F8-D928-FA4C-A32A-089AB94748DB}" type="presParOf" srcId="{363D372C-2ADA-6442-A62F-A6DE7FC3ED4D}" destId="{679A2993-624C-5246-97C9-F87465E11442}" srcOrd="4" destOrd="0" presId="urn:microsoft.com/office/officeart/2005/8/layout/orgChart1"/>
    <dgm:cxn modelId="{84623343-895B-F840-899B-FEF8766087B1}" type="presParOf" srcId="{363D372C-2ADA-6442-A62F-A6DE7FC3ED4D}" destId="{C224343F-5E12-6440-9556-DCF14A0DA0C5}" srcOrd="5" destOrd="0" presId="urn:microsoft.com/office/officeart/2005/8/layout/orgChart1"/>
    <dgm:cxn modelId="{6453AE04-C564-4944-8488-AE719724B07C}" type="presParOf" srcId="{C224343F-5E12-6440-9556-DCF14A0DA0C5}" destId="{3CCD8896-B356-564E-8F00-CF24A846EA51}" srcOrd="0" destOrd="0" presId="urn:microsoft.com/office/officeart/2005/8/layout/orgChart1"/>
    <dgm:cxn modelId="{D0C95C65-95B8-3140-B89D-F241E44A79B5}" type="presParOf" srcId="{3CCD8896-B356-564E-8F00-CF24A846EA51}" destId="{C075C621-7BCA-6F4F-88C1-AA98DC4756D9}" srcOrd="0" destOrd="0" presId="urn:microsoft.com/office/officeart/2005/8/layout/orgChart1"/>
    <dgm:cxn modelId="{6244DC75-0666-B34F-B869-0EC54DE669D8}" type="presParOf" srcId="{3CCD8896-B356-564E-8F00-CF24A846EA51}" destId="{5D402517-46BD-A545-92A7-12AE19D507BB}" srcOrd="1" destOrd="0" presId="urn:microsoft.com/office/officeart/2005/8/layout/orgChart1"/>
    <dgm:cxn modelId="{6B39A096-18F6-424C-8914-1CB0CC25991C}" type="presParOf" srcId="{C224343F-5E12-6440-9556-DCF14A0DA0C5}" destId="{6F493354-4ABD-DB45-A96A-08CCA1B42F27}" srcOrd="1" destOrd="0" presId="urn:microsoft.com/office/officeart/2005/8/layout/orgChart1"/>
    <dgm:cxn modelId="{162F7A05-6892-AD4C-BC22-ECC0C7F6022C}" type="presParOf" srcId="{6F493354-4ABD-DB45-A96A-08CCA1B42F27}" destId="{8C1701F4-31CD-724A-984A-DDE7635E00FE}" srcOrd="0" destOrd="0" presId="urn:microsoft.com/office/officeart/2005/8/layout/orgChart1"/>
    <dgm:cxn modelId="{E39090AA-A43B-8A48-ABCF-D9D4EB316FAB}" type="presParOf" srcId="{6F493354-4ABD-DB45-A96A-08CCA1B42F27}" destId="{6410FAD0-A3F1-1241-915B-B7B88815882F}" srcOrd="1" destOrd="0" presId="urn:microsoft.com/office/officeart/2005/8/layout/orgChart1"/>
    <dgm:cxn modelId="{3BB6B80E-8DBF-214B-AD60-D7668B1AA67A}" type="presParOf" srcId="{6410FAD0-A3F1-1241-915B-B7B88815882F}" destId="{4221D2BE-7CCD-554C-9249-749C4EFF60FD}" srcOrd="0" destOrd="0" presId="urn:microsoft.com/office/officeart/2005/8/layout/orgChart1"/>
    <dgm:cxn modelId="{D7974457-7544-8949-96B7-5DB477E5E83A}" type="presParOf" srcId="{4221D2BE-7CCD-554C-9249-749C4EFF60FD}" destId="{2DF42660-9D68-0049-A870-D0287AE13EB4}" srcOrd="0" destOrd="0" presId="urn:microsoft.com/office/officeart/2005/8/layout/orgChart1"/>
    <dgm:cxn modelId="{ACBF8BF2-DA69-C749-8638-22A5157418FF}" type="presParOf" srcId="{4221D2BE-7CCD-554C-9249-749C4EFF60FD}" destId="{41D140B9-ABF2-CC44-A2EC-57FF4B1A5BB3}" srcOrd="1" destOrd="0" presId="urn:microsoft.com/office/officeart/2005/8/layout/orgChart1"/>
    <dgm:cxn modelId="{E640181B-4283-064A-9708-032D809B5DB5}" type="presParOf" srcId="{6410FAD0-A3F1-1241-915B-B7B88815882F}" destId="{98E4BC5F-FDF9-E44F-9B35-0C2D1D995EE9}" srcOrd="1" destOrd="0" presId="urn:microsoft.com/office/officeart/2005/8/layout/orgChart1"/>
    <dgm:cxn modelId="{2670B0D5-44E9-0B48-9A37-4D43E366462B}" type="presParOf" srcId="{6410FAD0-A3F1-1241-915B-B7B88815882F}" destId="{4AF4498E-BDD4-9742-8B6F-7204EC8B5D2E}" srcOrd="2" destOrd="0" presId="urn:microsoft.com/office/officeart/2005/8/layout/orgChart1"/>
    <dgm:cxn modelId="{E2A1DFFE-07DF-2946-8470-79051360711C}" type="presParOf" srcId="{C224343F-5E12-6440-9556-DCF14A0DA0C5}" destId="{4B1441E0-58C0-1D4E-975B-C08A659924CC}" srcOrd="2" destOrd="0" presId="urn:microsoft.com/office/officeart/2005/8/layout/orgChart1"/>
    <dgm:cxn modelId="{69BFFC0C-6BDD-0D4B-87B9-4A947550712F}" type="presParOf" srcId="{363D372C-2ADA-6442-A62F-A6DE7FC3ED4D}" destId="{32C8FAFB-2313-3C47-8B2D-6AF86EB3816E}" srcOrd="6" destOrd="0" presId="urn:microsoft.com/office/officeart/2005/8/layout/orgChart1"/>
    <dgm:cxn modelId="{B8D6460B-339C-BE49-B6AB-465F9F85CA57}" type="presParOf" srcId="{363D372C-2ADA-6442-A62F-A6DE7FC3ED4D}" destId="{4046AC94-7BAF-B447-A307-7A89B1470DE8}" srcOrd="7" destOrd="0" presId="urn:microsoft.com/office/officeart/2005/8/layout/orgChart1"/>
    <dgm:cxn modelId="{AA30D7DB-3960-1D49-8E58-8F68F8D3A89A}" type="presParOf" srcId="{4046AC94-7BAF-B447-A307-7A89B1470DE8}" destId="{4F0D028E-4B3D-C44E-B97E-238F2ED8830A}" srcOrd="0" destOrd="0" presId="urn:microsoft.com/office/officeart/2005/8/layout/orgChart1"/>
    <dgm:cxn modelId="{DA9DC616-12E8-3043-9BBE-7D01EDFA9D26}" type="presParOf" srcId="{4F0D028E-4B3D-C44E-B97E-238F2ED8830A}" destId="{CA8D3665-EFC6-D14D-8A83-4442CBF789C8}" srcOrd="0" destOrd="0" presId="urn:microsoft.com/office/officeart/2005/8/layout/orgChart1"/>
    <dgm:cxn modelId="{26D6445C-F8E5-A94C-99FC-1640F797EBFD}" type="presParOf" srcId="{4F0D028E-4B3D-C44E-B97E-238F2ED8830A}" destId="{B4C5575B-5758-834F-A8BA-F190529D438B}" srcOrd="1" destOrd="0" presId="urn:microsoft.com/office/officeart/2005/8/layout/orgChart1"/>
    <dgm:cxn modelId="{318ED838-D122-7A4E-905F-F6E4D8BDBB5D}" type="presParOf" srcId="{4046AC94-7BAF-B447-A307-7A89B1470DE8}" destId="{35E25737-E6BD-5643-896A-C9A6AF5E2601}" srcOrd="1" destOrd="0" presId="urn:microsoft.com/office/officeart/2005/8/layout/orgChart1"/>
    <dgm:cxn modelId="{870FE108-7A31-0F46-9D07-69B02EA25F66}" type="presParOf" srcId="{35E25737-E6BD-5643-896A-C9A6AF5E2601}" destId="{6BC251DC-FC2D-1848-A62A-615656930FE5}" srcOrd="0" destOrd="0" presId="urn:microsoft.com/office/officeart/2005/8/layout/orgChart1"/>
    <dgm:cxn modelId="{BD0E3967-FE90-0F4E-91AF-6840CCA56476}" type="presParOf" srcId="{35E25737-E6BD-5643-896A-C9A6AF5E2601}" destId="{AA5ABD2E-68C9-8F4A-9F51-37499BBC8414}" srcOrd="1" destOrd="0" presId="urn:microsoft.com/office/officeart/2005/8/layout/orgChart1"/>
    <dgm:cxn modelId="{3AC4A160-BCFA-D646-839B-AB90063901EA}" type="presParOf" srcId="{AA5ABD2E-68C9-8F4A-9F51-37499BBC8414}" destId="{1266A92B-E8A9-6542-9052-4D56D831A665}" srcOrd="0" destOrd="0" presId="urn:microsoft.com/office/officeart/2005/8/layout/orgChart1"/>
    <dgm:cxn modelId="{568B6181-387F-724E-8CC1-AEE31E074635}" type="presParOf" srcId="{1266A92B-E8A9-6542-9052-4D56D831A665}" destId="{62D36523-D12F-2C43-A167-52840AD8FF5A}" srcOrd="0" destOrd="0" presId="urn:microsoft.com/office/officeart/2005/8/layout/orgChart1"/>
    <dgm:cxn modelId="{73094E54-19B0-7F44-AC8C-4B9A92F28A1F}" type="presParOf" srcId="{1266A92B-E8A9-6542-9052-4D56D831A665}" destId="{495C3D4D-A79B-414E-94B5-F97F2F72E798}" srcOrd="1" destOrd="0" presId="urn:microsoft.com/office/officeart/2005/8/layout/orgChart1"/>
    <dgm:cxn modelId="{6D0D5B8E-0C6A-2A45-AEA9-35E3C62C31B3}" type="presParOf" srcId="{AA5ABD2E-68C9-8F4A-9F51-37499BBC8414}" destId="{DDD05D34-8162-2E4E-B237-B34EAFA8141E}" srcOrd="1" destOrd="0" presId="urn:microsoft.com/office/officeart/2005/8/layout/orgChart1"/>
    <dgm:cxn modelId="{838EA211-1150-8845-B989-DCAA970B00E6}" type="presParOf" srcId="{AA5ABD2E-68C9-8F4A-9F51-37499BBC8414}" destId="{84ED59F0-6BA2-1543-B9FA-4F2CBE37EFF5}" srcOrd="2" destOrd="0" presId="urn:microsoft.com/office/officeart/2005/8/layout/orgChart1"/>
    <dgm:cxn modelId="{B17899B7-83C8-6648-8E59-7EB132B8CF75}" type="presParOf" srcId="{4046AC94-7BAF-B447-A307-7A89B1470DE8}" destId="{EDE24AF7-231A-CE4A-92E9-82F2BD108657}" srcOrd="2" destOrd="0" presId="urn:microsoft.com/office/officeart/2005/8/layout/orgChart1"/>
    <dgm:cxn modelId="{22C7447C-8678-1C43-ABE0-A2792E1F2664}" type="presParOf" srcId="{21F6B390-6276-8443-87C2-E25418B97D8C}" destId="{90747BD7-CB70-BF46-8190-C3221047D4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251DC-FC2D-1848-A62A-615656930FE5}">
      <dsp:nvSpPr>
        <dsp:cNvPr id="0" name=""/>
        <dsp:cNvSpPr/>
      </dsp:nvSpPr>
      <dsp:spPr>
        <a:xfrm>
          <a:off x="4192471" y="2109666"/>
          <a:ext cx="168519" cy="51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794"/>
              </a:lnTo>
              <a:lnTo>
                <a:pt x="168519" y="51679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8FAFB-2313-3C47-8B2D-6AF86EB3816E}">
      <dsp:nvSpPr>
        <dsp:cNvPr id="0" name=""/>
        <dsp:cNvSpPr/>
      </dsp:nvSpPr>
      <dsp:spPr>
        <a:xfrm>
          <a:off x="2602766" y="1312005"/>
          <a:ext cx="2039091" cy="23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63"/>
              </a:lnTo>
              <a:lnTo>
                <a:pt x="2039091" y="117963"/>
              </a:lnTo>
              <a:lnTo>
                <a:pt x="2039091" y="23592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701F4-31CD-724A-984A-DDE7635E00FE}">
      <dsp:nvSpPr>
        <dsp:cNvPr id="0" name=""/>
        <dsp:cNvSpPr/>
      </dsp:nvSpPr>
      <dsp:spPr>
        <a:xfrm>
          <a:off x="2833077" y="2109666"/>
          <a:ext cx="168519" cy="51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794"/>
              </a:lnTo>
              <a:lnTo>
                <a:pt x="168519" y="51679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A2993-624C-5246-97C9-F87465E11442}">
      <dsp:nvSpPr>
        <dsp:cNvPr id="0" name=""/>
        <dsp:cNvSpPr/>
      </dsp:nvSpPr>
      <dsp:spPr>
        <a:xfrm>
          <a:off x="2602766" y="1312005"/>
          <a:ext cx="679697" cy="23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63"/>
              </a:lnTo>
              <a:lnTo>
                <a:pt x="679697" y="117963"/>
              </a:lnTo>
              <a:lnTo>
                <a:pt x="679697" y="23592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DF653-C8A0-4B4E-8400-1BF0D92A749F}">
      <dsp:nvSpPr>
        <dsp:cNvPr id="0" name=""/>
        <dsp:cNvSpPr/>
      </dsp:nvSpPr>
      <dsp:spPr>
        <a:xfrm>
          <a:off x="1473683" y="2109666"/>
          <a:ext cx="168519" cy="51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794"/>
              </a:lnTo>
              <a:lnTo>
                <a:pt x="168519" y="51679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7E0C1-549F-E64C-9252-466FA9C3C0FB}">
      <dsp:nvSpPr>
        <dsp:cNvPr id="0" name=""/>
        <dsp:cNvSpPr/>
      </dsp:nvSpPr>
      <dsp:spPr>
        <a:xfrm>
          <a:off x="1923069" y="1312005"/>
          <a:ext cx="679697" cy="235927"/>
        </a:xfrm>
        <a:custGeom>
          <a:avLst/>
          <a:gdLst/>
          <a:ahLst/>
          <a:cxnLst/>
          <a:rect l="0" t="0" r="0" b="0"/>
          <a:pathLst>
            <a:path>
              <a:moveTo>
                <a:pt x="679697" y="0"/>
              </a:moveTo>
              <a:lnTo>
                <a:pt x="679697" y="117963"/>
              </a:lnTo>
              <a:lnTo>
                <a:pt x="0" y="117963"/>
              </a:lnTo>
              <a:lnTo>
                <a:pt x="0" y="23592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73F81-2101-E247-9A44-0B9D6039F4F2}">
      <dsp:nvSpPr>
        <dsp:cNvPr id="0" name=""/>
        <dsp:cNvSpPr/>
      </dsp:nvSpPr>
      <dsp:spPr>
        <a:xfrm>
          <a:off x="114288" y="2109666"/>
          <a:ext cx="168519" cy="51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794"/>
              </a:lnTo>
              <a:lnTo>
                <a:pt x="168519" y="51679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0A3C8-8A64-9B47-98FA-3816859FB47B}">
      <dsp:nvSpPr>
        <dsp:cNvPr id="0" name=""/>
        <dsp:cNvSpPr/>
      </dsp:nvSpPr>
      <dsp:spPr>
        <a:xfrm>
          <a:off x="563675" y="1312005"/>
          <a:ext cx="2039091" cy="235927"/>
        </a:xfrm>
        <a:custGeom>
          <a:avLst/>
          <a:gdLst/>
          <a:ahLst/>
          <a:cxnLst/>
          <a:rect l="0" t="0" r="0" b="0"/>
          <a:pathLst>
            <a:path>
              <a:moveTo>
                <a:pt x="2039091" y="0"/>
              </a:moveTo>
              <a:lnTo>
                <a:pt x="2039091" y="117963"/>
              </a:lnTo>
              <a:lnTo>
                <a:pt x="0" y="117963"/>
              </a:lnTo>
              <a:lnTo>
                <a:pt x="0" y="23592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30333-42E2-3247-8D71-7292DA234099}">
      <dsp:nvSpPr>
        <dsp:cNvPr id="0" name=""/>
        <dsp:cNvSpPr/>
      </dsp:nvSpPr>
      <dsp:spPr>
        <a:xfrm>
          <a:off x="2041033" y="750272"/>
          <a:ext cx="1123466" cy="56173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Population</a:t>
          </a:r>
        </a:p>
      </dsp:txBody>
      <dsp:txXfrm>
        <a:off x="2041033" y="750272"/>
        <a:ext cx="1123466" cy="561733"/>
      </dsp:txXfrm>
    </dsp:sp>
    <dsp:sp modelId="{D709E0DB-635F-CB49-ADD8-8DBA9030B447}">
      <dsp:nvSpPr>
        <dsp:cNvPr id="0" name=""/>
        <dsp:cNvSpPr/>
      </dsp:nvSpPr>
      <dsp:spPr>
        <a:xfrm>
          <a:off x="1942" y="1547933"/>
          <a:ext cx="1123466" cy="56173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Sample 1</a:t>
          </a:r>
        </a:p>
      </dsp:txBody>
      <dsp:txXfrm>
        <a:off x="1942" y="1547933"/>
        <a:ext cx="1123466" cy="561733"/>
      </dsp:txXfrm>
    </dsp:sp>
    <dsp:sp modelId="{3435D9AA-F326-544E-B218-153DEDB3BEEE}">
      <dsp:nvSpPr>
        <dsp:cNvPr id="0" name=""/>
        <dsp:cNvSpPr/>
      </dsp:nvSpPr>
      <dsp:spPr>
        <a:xfrm>
          <a:off x="282808" y="2345594"/>
          <a:ext cx="1123466" cy="56173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9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lang="en-US" sz="19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 lang="en-US" sz="19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1900" kern="1200" dirty="0">
            <a:solidFill>
              <a:schemeClr val="tx1"/>
            </a:solidFill>
          </a:endParaRPr>
        </a:p>
      </dsp:txBody>
      <dsp:txXfrm>
        <a:off x="282808" y="2345594"/>
        <a:ext cx="1123466" cy="561733"/>
      </dsp:txXfrm>
    </dsp:sp>
    <dsp:sp modelId="{EAA946D2-C7F1-9545-B5CD-89BF4F67E7CE}">
      <dsp:nvSpPr>
        <dsp:cNvPr id="0" name=""/>
        <dsp:cNvSpPr/>
      </dsp:nvSpPr>
      <dsp:spPr>
        <a:xfrm>
          <a:off x="1361336" y="1547933"/>
          <a:ext cx="1123466" cy="56173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Sample 2</a:t>
          </a:r>
        </a:p>
      </dsp:txBody>
      <dsp:txXfrm>
        <a:off x="1361336" y="1547933"/>
        <a:ext cx="1123466" cy="561733"/>
      </dsp:txXfrm>
    </dsp:sp>
    <dsp:sp modelId="{3E37C574-2AEF-374A-ACA2-5B71DA7BE4E2}">
      <dsp:nvSpPr>
        <dsp:cNvPr id="0" name=""/>
        <dsp:cNvSpPr/>
      </dsp:nvSpPr>
      <dsp:spPr>
        <a:xfrm>
          <a:off x="1642203" y="2345594"/>
          <a:ext cx="1123466" cy="56173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9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lang="en-US" sz="19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 lang="en-US" sz="19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1900" kern="1200" dirty="0">
            <a:solidFill>
              <a:schemeClr val="tx1"/>
            </a:solidFill>
          </a:endParaRPr>
        </a:p>
      </dsp:txBody>
      <dsp:txXfrm>
        <a:off x="1642203" y="2345594"/>
        <a:ext cx="1123466" cy="561733"/>
      </dsp:txXfrm>
    </dsp:sp>
    <dsp:sp modelId="{C075C621-7BCA-6F4F-88C1-AA98DC4756D9}">
      <dsp:nvSpPr>
        <dsp:cNvPr id="0" name=""/>
        <dsp:cNvSpPr/>
      </dsp:nvSpPr>
      <dsp:spPr>
        <a:xfrm>
          <a:off x="2720730" y="1547933"/>
          <a:ext cx="1123466" cy="56173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9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…</m:t>
                </m:r>
              </m:oMath>
            </m:oMathPara>
          </a14:m>
          <a:endParaRPr lang="en-US" sz="1900" kern="1200" dirty="0">
            <a:solidFill>
              <a:schemeClr val="tx1"/>
            </a:solidFill>
          </a:endParaRPr>
        </a:p>
      </dsp:txBody>
      <dsp:txXfrm>
        <a:off x="2720730" y="1547933"/>
        <a:ext cx="1123466" cy="561733"/>
      </dsp:txXfrm>
    </dsp:sp>
    <dsp:sp modelId="{2DF42660-9D68-0049-A870-D0287AE13EB4}">
      <dsp:nvSpPr>
        <dsp:cNvPr id="0" name=""/>
        <dsp:cNvSpPr/>
      </dsp:nvSpPr>
      <dsp:spPr>
        <a:xfrm>
          <a:off x="3001597" y="2345594"/>
          <a:ext cx="1123466" cy="56173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9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…</m:t>
                </m:r>
              </m:oMath>
            </m:oMathPara>
          </a14:m>
          <a:endParaRPr lang="en-US" sz="1900" kern="1200" dirty="0">
            <a:solidFill>
              <a:schemeClr val="tx1"/>
            </a:solidFill>
          </a:endParaRPr>
        </a:p>
      </dsp:txBody>
      <dsp:txXfrm>
        <a:off x="3001597" y="2345594"/>
        <a:ext cx="1123466" cy="561733"/>
      </dsp:txXfrm>
    </dsp:sp>
    <dsp:sp modelId="{CA8D3665-EFC6-D14D-8A83-4442CBF789C8}">
      <dsp:nvSpPr>
        <dsp:cNvPr id="0" name=""/>
        <dsp:cNvSpPr/>
      </dsp:nvSpPr>
      <dsp:spPr>
        <a:xfrm>
          <a:off x="4080124" y="1547933"/>
          <a:ext cx="1123466" cy="56173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Sample 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∞</m:t>
              </m:r>
            </m:oMath>
          </a14:m>
          <a:endParaRPr lang="en-US" sz="1900" kern="1200" dirty="0">
            <a:solidFill>
              <a:schemeClr val="tx1"/>
            </a:solidFill>
          </a:endParaRPr>
        </a:p>
      </dsp:txBody>
      <dsp:txXfrm>
        <a:off x="4080124" y="1547933"/>
        <a:ext cx="1123466" cy="561733"/>
      </dsp:txXfrm>
    </dsp:sp>
    <dsp:sp modelId="{62D36523-D12F-2C43-A167-52840AD8FF5A}">
      <dsp:nvSpPr>
        <dsp:cNvPr id="0" name=""/>
        <dsp:cNvSpPr/>
      </dsp:nvSpPr>
      <dsp:spPr>
        <a:xfrm>
          <a:off x="4360991" y="2345594"/>
          <a:ext cx="1123466" cy="56173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9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lang="en-US" sz="19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 lang="en-US" sz="19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sub>
                </m:sSub>
              </m:oMath>
            </m:oMathPara>
          </a14:m>
          <a:endParaRPr lang="en-US" sz="1900" kern="1200" dirty="0">
            <a:solidFill>
              <a:schemeClr val="tx1"/>
            </a:solidFill>
          </a:endParaRPr>
        </a:p>
      </dsp:txBody>
      <dsp:txXfrm>
        <a:off x="4360991" y="2345594"/>
        <a:ext cx="1123466" cy="561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2508-6D8D-DE49-B819-C0F1F516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B3F7-3284-9041-AEE2-75EAB06E4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BF4C-E963-064A-B397-ADDD276B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42D0-83E3-0F44-9BAF-98DB3B06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781F-3000-D047-90FD-92CBA5D2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C231-625D-4840-9DC9-7B496469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1B570-E13C-C94C-B543-6E8C7A41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360F-B77B-A845-8599-1F69A6A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49F8-96A0-6945-9B2B-1BD7C205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10A6-9120-204F-8335-6EFFF522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F892D-0B93-0149-9D32-A1E54D467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737A8-1DE5-7048-BB51-8FD73390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EF7A-5488-C845-BA73-D5BE721E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0C0F8-DAC2-D346-B459-32F3C698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3C98-ECEC-EC46-8793-6F4627A1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DE7C-8658-7F42-8238-59F16BBF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7C0C-57D5-0448-A539-961B400D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334F-8018-6B42-9551-BA01E50E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0832-6507-9F4B-B2CD-AE60EFE1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E2278-C2DF-854D-A1DB-C56A9FC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2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F976-D924-9246-BBEC-4D8A6422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57380-78DC-3A41-8502-D9C4864B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CE66-747B-AE4D-8E81-3C258401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B6B6-82B9-8C4E-BB88-99B6AE5F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F124-8294-B14E-9760-F1E602C3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A179-16F8-2C4A-97B0-E692037F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36C2-676A-0A4E-AAF5-F70D2B339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8AAD2-0740-6044-8D6D-8D78362D7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F44A-3996-C04E-887F-612E757C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692A5-BAEA-164F-B873-4FC71581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2EF4-00F4-CE4A-8E86-499652E3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BDEF-DA77-CC42-988B-D04B5F1C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FC0E-82DF-0A4D-83C6-876F7AD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E31DC-E6B6-A842-AAA5-7E3A744B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E09B9-6268-594C-870F-1B117BF31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D627C-6ED6-CE45-92FF-FC5C98A82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38892-EECA-3648-994E-838F6A3B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0B24A-42E7-5F47-A021-A1345E51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0377-CFFE-CF47-B615-B7F3D3D4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1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0BB0-F71A-3643-9806-F35DBF2D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DDAC3-E1F2-F642-81F6-B94FC1DA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34C20-465B-0349-BF99-29CCCB3F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40B40-1F7E-3845-B868-9467C963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B06FB-C203-7D4A-BC84-818B2762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0B20-9FE7-F849-A3D1-CB204120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85440-0E89-B449-BA3D-9A9F2B94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0DCA-E3E9-7D4F-9A8B-C9F5DFD8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2FFB-202A-C14D-9413-C0CC6E1E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A93F5-FC63-E74B-88E9-8EAC2C14B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C239-547F-0242-93F1-73C9AD03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45B01-09C5-964F-9B4A-F721E25F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15E9-0D9A-3846-A390-E71DC157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E0AE-1751-494D-AE1E-65AD8EC4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D1CB0-029F-8F47-82A0-9D75DEAAE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0589-4D38-414F-9F82-E6853AF0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0040B-FB64-1848-B35F-D2C6F9EC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1893-E6DC-CB4D-A5B2-696F48A8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C8E8-C2C6-C343-9235-3363205F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9D247-3178-5E42-9743-AF7882B1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5A698-644E-0140-9A18-351A6F72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3777-2A38-8E43-9981-F64269808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6F5E-B38F-7C4D-865F-5C949A19D82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00E37-C313-214C-ADBD-29251F7F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CBF72-48EA-6744-9D90-F9A0894D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17C6B-97FF-B148-866F-48DD77D1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1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359E1-C691-CD4C-A2D8-1BC12FFDBFFA}"/>
              </a:ext>
            </a:extLst>
          </p:cNvPr>
          <p:cNvSpPr/>
          <p:nvPr/>
        </p:nvSpPr>
        <p:spPr>
          <a:xfrm>
            <a:off x="2540629" y="1151906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4FCA7-3FDA-BB47-89ED-3B284A8D2106}"/>
              </a:ext>
            </a:extLst>
          </p:cNvPr>
          <p:cNvSpPr/>
          <p:nvPr/>
        </p:nvSpPr>
        <p:spPr>
          <a:xfrm>
            <a:off x="3555345" y="1151906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BE4B-6B11-6543-BA8B-FD8C17C7898A}"/>
              </a:ext>
            </a:extLst>
          </p:cNvPr>
          <p:cNvSpPr/>
          <p:nvPr/>
        </p:nvSpPr>
        <p:spPr>
          <a:xfrm>
            <a:off x="4572127" y="1151906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556A2-2724-7C4A-BEBA-FBB94CD11858}"/>
              </a:ext>
            </a:extLst>
          </p:cNvPr>
          <p:cNvSpPr/>
          <p:nvPr/>
        </p:nvSpPr>
        <p:spPr>
          <a:xfrm>
            <a:off x="7453165" y="1151906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253F5-28F1-2D41-B4E1-8A8C51AC3875}"/>
              </a:ext>
            </a:extLst>
          </p:cNvPr>
          <p:cNvSpPr txBox="1"/>
          <p:nvPr/>
        </p:nvSpPr>
        <p:spPr>
          <a:xfrm>
            <a:off x="7007419" y="115190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CD4B4A-1F1A-724C-93ED-0D1EAD46F6E6}"/>
              </a:ext>
            </a:extLst>
          </p:cNvPr>
          <p:cNvSpPr/>
          <p:nvPr/>
        </p:nvSpPr>
        <p:spPr>
          <a:xfrm>
            <a:off x="2540629" y="169972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236404-9CE8-A94C-8E0E-F70B989BB0C0}"/>
              </a:ext>
            </a:extLst>
          </p:cNvPr>
          <p:cNvSpPr/>
          <p:nvPr/>
        </p:nvSpPr>
        <p:spPr>
          <a:xfrm>
            <a:off x="2540629" y="2247538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F6337-FD90-764C-97E5-26DC56AB9956}"/>
              </a:ext>
            </a:extLst>
          </p:cNvPr>
          <p:cNvSpPr/>
          <p:nvPr/>
        </p:nvSpPr>
        <p:spPr>
          <a:xfrm>
            <a:off x="2540629" y="2795354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B1875-F410-C742-8D7B-0188F15ED541}"/>
              </a:ext>
            </a:extLst>
          </p:cNvPr>
          <p:cNvSpPr/>
          <p:nvPr/>
        </p:nvSpPr>
        <p:spPr>
          <a:xfrm>
            <a:off x="2540629" y="3343170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20BC66-A4D3-924F-81A6-88CF7AB18554}"/>
              </a:ext>
            </a:extLst>
          </p:cNvPr>
          <p:cNvSpPr/>
          <p:nvPr/>
        </p:nvSpPr>
        <p:spPr>
          <a:xfrm>
            <a:off x="2540629" y="443880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AC8ADE-0813-A647-9CFD-BBAB93E60328}"/>
              </a:ext>
            </a:extLst>
          </p:cNvPr>
          <p:cNvSpPr/>
          <p:nvPr/>
        </p:nvSpPr>
        <p:spPr>
          <a:xfrm>
            <a:off x="3555345" y="169972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492E14-CD66-FB49-B410-5916B56B583B}"/>
              </a:ext>
            </a:extLst>
          </p:cNvPr>
          <p:cNvSpPr/>
          <p:nvPr/>
        </p:nvSpPr>
        <p:spPr>
          <a:xfrm>
            <a:off x="3555345" y="2247538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B0F46-4227-0C40-ABFA-8C5FE9CE6B9A}"/>
              </a:ext>
            </a:extLst>
          </p:cNvPr>
          <p:cNvSpPr/>
          <p:nvPr/>
        </p:nvSpPr>
        <p:spPr>
          <a:xfrm>
            <a:off x="3555345" y="2795354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B6C35B-2ADB-7C4F-9D1A-39E4E2E976C2}"/>
              </a:ext>
            </a:extLst>
          </p:cNvPr>
          <p:cNvSpPr/>
          <p:nvPr/>
        </p:nvSpPr>
        <p:spPr>
          <a:xfrm>
            <a:off x="3555345" y="3343170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CE313C-3B20-D545-A079-32E9F7B37050}"/>
              </a:ext>
            </a:extLst>
          </p:cNvPr>
          <p:cNvSpPr/>
          <p:nvPr/>
        </p:nvSpPr>
        <p:spPr>
          <a:xfrm>
            <a:off x="3555345" y="443880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0782C3-C4EC-1645-BD9A-DFE81D517A2A}"/>
              </a:ext>
            </a:extLst>
          </p:cNvPr>
          <p:cNvSpPr/>
          <p:nvPr/>
        </p:nvSpPr>
        <p:spPr>
          <a:xfrm>
            <a:off x="4572127" y="169972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EF442-A27C-9947-9EB4-4214CB8CAE34}"/>
              </a:ext>
            </a:extLst>
          </p:cNvPr>
          <p:cNvSpPr/>
          <p:nvPr/>
        </p:nvSpPr>
        <p:spPr>
          <a:xfrm>
            <a:off x="4572127" y="2247538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FE989C-DE1E-9249-A28D-94A250851E35}"/>
              </a:ext>
            </a:extLst>
          </p:cNvPr>
          <p:cNvSpPr/>
          <p:nvPr/>
        </p:nvSpPr>
        <p:spPr>
          <a:xfrm>
            <a:off x="4572127" y="2795354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0FFB87-9A85-4044-9768-0EC88A9252D5}"/>
              </a:ext>
            </a:extLst>
          </p:cNvPr>
          <p:cNvSpPr/>
          <p:nvPr/>
        </p:nvSpPr>
        <p:spPr>
          <a:xfrm>
            <a:off x="4572127" y="3343170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1CBABD-876E-FB4E-A68A-1474171CABCE}"/>
              </a:ext>
            </a:extLst>
          </p:cNvPr>
          <p:cNvSpPr/>
          <p:nvPr/>
        </p:nvSpPr>
        <p:spPr>
          <a:xfrm>
            <a:off x="4572127" y="443880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FB0367-4877-CD4F-8905-C0E7B3ECCB2B}"/>
              </a:ext>
            </a:extLst>
          </p:cNvPr>
          <p:cNvSpPr/>
          <p:nvPr/>
        </p:nvSpPr>
        <p:spPr>
          <a:xfrm>
            <a:off x="7453165" y="1699722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15D678-A1B2-5F46-AA5D-9B69A119290A}"/>
              </a:ext>
            </a:extLst>
          </p:cNvPr>
          <p:cNvSpPr/>
          <p:nvPr/>
        </p:nvSpPr>
        <p:spPr>
          <a:xfrm>
            <a:off x="7453165" y="2247538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FAEAE7-A49C-274D-AA25-51F8D931E3B4}"/>
              </a:ext>
            </a:extLst>
          </p:cNvPr>
          <p:cNvSpPr/>
          <p:nvPr/>
        </p:nvSpPr>
        <p:spPr>
          <a:xfrm>
            <a:off x="7453165" y="2795354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351331-8828-E14E-AE48-B7A7C6DFCF5F}"/>
              </a:ext>
            </a:extLst>
          </p:cNvPr>
          <p:cNvSpPr/>
          <p:nvPr/>
        </p:nvSpPr>
        <p:spPr>
          <a:xfrm>
            <a:off x="7453165" y="334317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82129-F7E6-5148-9E8B-5D99F35DC53C}"/>
              </a:ext>
            </a:extLst>
          </p:cNvPr>
          <p:cNvSpPr/>
          <p:nvPr/>
        </p:nvSpPr>
        <p:spPr>
          <a:xfrm>
            <a:off x="7437408" y="4438802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37F1EF-F55C-9C43-BD59-E244F9C99F74}"/>
              </a:ext>
            </a:extLst>
          </p:cNvPr>
          <p:cNvSpPr txBox="1"/>
          <p:nvPr/>
        </p:nvSpPr>
        <p:spPr>
          <a:xfrm>
            <a:off x="7007419" y="169972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FCE0A-DE3C-6B49-8BC0-9E72463BE502}"/>
              </a:ext>
            </a:extLst>
          </p:cNvPr>
          <p:cNvSpPr txBox="1"/>
          <p:nvPr/>
        </p:nvSpPr>
        <p:spPr>
          <a:xfrm>
            <a:off x="7007419" y="221870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A8CD18-6005-B047-B78A-D6E8C157E4F2}"/>
              </a:ext>
            </a:extLst>
          </p:cNvPr>
          <p:cNvSpPr txBox="1"/>
          <p:nvPr/>
        </p:nvSpPr>
        <p:spPr>
          <a:xfrm>
            <a:off x="7007419" y="275416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4EEAA-1282-244D-9E65-C700B0C8544C}"/>
              </a:ext>
            </a:extLst>
          </p:cNvPr>
          <p:cNvSpPr txBox="1"/>
          <p:nvPr/>
        </p:nvSpPr>
        <p:spPr>
          <a:xfrm>
            <a:off x="7007419" y="332118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6AA953-F045-274F-AD44-01F58B93C566}"/>
              </a:ext>
            </a:extLst>
          </p:cNvPr>
          <p:cNvSpPr txBox="1"/>
          <p:nvPr/>
        </p:nvSpPr>
        <p:spPr>
          <a:xfrm>
            <a:off x="6999540" y="442644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FDEDB2-6ECA-204B-B360-B28AB332257A}"/>
              </a:ext>
            </a:extLst>
          </p:cNvPr>
          <p:cNvSpPr txBox="1"/>
          <p:nvPr/>
        </p:nvSpPr>
        <p:spPr>
          <a:xfrm>
            <a:off x="2853494" y="3994070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AFE19C-43A2-E947-BF83-CE4E6BA54623}"/>
              </a:ext>
            </a:extLst>
          </p:cNvPr>
          <p:cNvSpPr txBox="1"/>
          <p:nvPr/>
        </p:nvSpPr>
        <p:spPr>
          <a:xfrm>
            <a:off x="3884510" y="3994070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vert"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0BBCA-7FE0-D342-AC8C-DE30026FC372}"/>
              </a:ext>
            </a:extLst>
          </p:cNvPr>
          <p:cNvSpPr txBox="1"/>
          <p:nvPr/>
        </p:nvSpPr>
        <p:spPr>
          <a:xfrm>
            <a:off x="4861497" y="3974141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vert"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BDDDAA-DF04-7341-9830-624206B59BE8}"/>
              </a:ext>
            </a:extLst>
          </p:cNvPr>
          <p:cNvSpPr txBox="1"/>
          <p:nvPr/>
        </p:nvSpPr>
        <p:spPr>
          <a:xfrm>
            <a:off x="7779800" y="3994070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vert"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8403AF-62C2-4747-987B-4A1672F286B2}"/>
              </a:ext>
            </a:extLst>
          </p:cNvPr>
          <p:cNvSpPr/>
          <p:nvPr/>
        </p:nvSpPr>
        <p:spPr>
          <a:xfrm rot="-5400000">
            <a:off x="4573908" y="3066116"/>
            <a:ext cx="312865" cy="4360036"/>
          </a:xfrm>
          <a:prstGeom prst="lef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7291D8D0-8ADB-8E40-8252-A1A24095F7DB}"/>
              </a:ext>
            </a:extLst>
          </p:cNvPr>
          <p:cNvSpPr/>
          <p:nvPr/>
        </p:nvSpPr>
        <p:spPr>
          <a:xfrm rot="-5400000">
            <a:off x="7746055" y="4786532"/>
            <a:ext cx="312865" cy="930156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0C11ED-1F35-5A49-9C77-3CE3E94EBA7C}"/>
              </a:ext>
            </a:extLst>
          </p:cNvPr>
          <p:cNvSpPr txBox="1"/>
          <p:nvPr/>
        </p:nvSpPr>
        <p:spPr>
          <a:xfrm>
            <a:off x="4234307" y="5411601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9BD174-79C3-AB4A-9BCB-A3935D0CDE6E}"/>
              </a:ext>
            </a:extLst>
          </p:cNvPr>
          <p:cNvSpPr txBox="1"/>
          <p:nvPr/>
        </p:nvSpPr>
        <p:spPr>
          <a:xfrm>
            <a:off x="7353850" y="5411601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00E9404E-5A72-D243-A191-F16338052F18}"/>
              </a:ext>
            </a:extLst>
          </p:cNvPr>
          <p:cNvSpPr/>
          <p:nvPr/>
        </p:nvSpPr>
        <p:spPr>
          <a:xfrm>
            <a:off x="2034404" y="1164263"/>
            <a:ext cx="312865" cy="3731739"/>
          </a:xfrm>
          <a:prstGeom prst="lef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52E971-AE09-374B-9E0C-025DB98DDA37}"/>
              </a:ext>
            </a:extLst>
          </p:cNvPr>
          <p:cNvSpPr txBox="1"/>
          <p:nvPr/>
        </p:nvSpPr>
        <p:spPr>
          <a:xfrm>
            <a:off x="1578079" y="2361304"/>
            <a:ext cx="461665" cy="13252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dirty="0"/>
              <a:t>Observations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6E3E9D-8944-0A44-B882-D9AA4F8A4BD4}"/>
                  </a:ext>
                </a:extLst>
              </p:cNvPr>
              <p:cNvSpPr txBox="1"/>
              <p:nvPr/>
            </p:nvSpPr>
            <p:spPr>
              <a:xfrm>
                <a:off x="2946275" y="784291"/>
                <a:ext cx="2761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6E3E9D-8944-0A44-B882-D9AA4F8A4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75" y="78429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2DE4F8-F357-C044-BFF9-D0D4847CB2FF}"/>
                  </a:ext>
                </a:extLst>
              </p:cNvPr>
              <p:cNvSpPr txBox="1"/>
              <p:nvPr/>
            </p:nvSpPr>
            <p:spPr>
              <a:xfrm>
                <a:off x="3889009" y="7780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2DE4F8-F357-C044-BFF9-D0D4847CB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009" y="77805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0228E31A-C494-A74A-9BDC-F8E3245C9B59}"/>
              </a:ext>
            </a:extLst>
          </p:cNvPr>
          <p:cNvSpPr/>
          <p:nvPr/>
        </p:nvSpPr>
        <p:spPr>
          <a:xfrm>
            <a:off x="5995959" y="1151906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FE2F3E-7B0F-8F4E-986D-E1AC1210D071}"/>
              </a:ext>
            </a:extLst>
          </p:cNvPr>
          <p:cNvSpPr/>
          <p:nvPr/>
        </p:nvSpPr>
        <p:spPr>
          <a:xfrm>
            <a:off x="5995959" y="169972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3AE3CB-FA07-194F-B355-0D7E1F3ED36F}"/>
              </a:ext>
            </a:extLst>
          </p:cNvPr>
          <p:cNvSpPr/>
          <p:nvPr/>
        </p:nvSpPr>
        <p:spPr>
          <a:xfrm>
            <a:off x="5995959" y="2247538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287E29-DBAF-3542-BB03-1592B0B5CA8F}"/>
              </a:ext>
            </a:extLst>
          </p:cNvPr>
          <p:cNvSpPr/>
          <p:nvPr/>
        </p:nvSpPr>
        <p:spPr>
          <a:xfrm>
            <a:off x="5995959" y="2795354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B9C416-1F59-CB45-8AE0-A4C3698EC0BF}"/>
              </a:ext>
            </a:extLst>
          </p:cNvPr>
          <p:cNvSpPr/>
          <p:nvPr/>
        </p:nvSpPr>
        <p:spPr>
          <a:xfrm>
            <a:off x="5995959" y="3343170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257D04-F645-EC41-ABB8-4C3DEB9A4A0F}"/>
              </a:ext>
            </a:extLst>
          </p:cNvPr>
          <p:cNvSpPr/>
          <p:nvPr/>
        </p:nvSpPr>
        <p:spPr>
          <a:xfrm>
            <a:off x="5995959" y="443880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13FDB6-596D-EB43-BB4E-C2017F354FBB}"/>
              </a:ext>
            </a:extLst>
          </p:cNvPr>
          <p:cNvSpPr txBox="1"/>
          <p:nvPr/>
        </p:nvSpPr>
        <p:spPr>
          <a:xfrm>
            <a:off x="6285329" y="3974141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vert"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61BCF5-D1AA-6B48-B9FA-39CAED12264D}"/>
              </a:ext>
            </a:extLst>
          </p:cNvPr>
          <p:cNvSpPr txBox="1"/>
          <p:nvPr/>
        </p:nvSpPr>
        <p:spPr>
          <a:xfrm>
            <a:off x="5569833" y="115190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2C5DDB-ACB5-D74A-9CF7-19799564A62C}"/>
              </a:ext>
            </a:extLst>
          </p:cNvPr>
          <p:cNvSpPr txBox="1"/>
          <p:nvPr/>
        </p:nvSpPr>
        <p:spPr>
          <a:xfrm>
            <a:off x="5569833" y="169972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ADDA78-94F0-0D4A-9025-EB3A66D9594D}"/>
              </a:ext>
            </a:extLst>
          </p:cNvPr>
          <p:cNvSpPr txBox="1"/>
          <p:nvPr/>
        </p:nvSpPr>
        <p:spPr>
          <a:xfrm>
            <a:off x="5569833" y="221870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7E6C6-DBD9-254A-BBA4-424F2CE42767}"/>
              </a:ext>
            </a:extLst>
          </p:cNvPr>
          <p:cNvSpPr txBox="1"/>
          <p:nvPr/>
        </p:nvSpPr>
        <p:spPr>
          <a:xfrm>
            <a:off x="5569833" y="275416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4F72B-BEFA-2D4F-8807-D8FF1A3569A1}"/>
              </a:ext>
            </a:extLst>
          </p:cNvPr>
          <p:cNvSpPr txBox="1"/>
          <p:nvPr/>
        </p:nvSpPr>
        <p:spPr>
          <a:xfrm>
            <a:off x="5569833" y="332118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82DB53-A2EC-1B4A-9830-562B88EE68BA}"/>
              </a:ext>
            </a:extLst>
          </p:cNvPr>
          <p:cNvSpPr txBox="1"/>
          <p:nvPr/>
        </p:nvSpPr>
        <p:spPr>
          <a:xfrm>
            <a:off x="5561954" y="442644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B1AB296-AAE9-B447-B8D5-E3B7774A9736}"/>
                  </a:ext>
                </a:extLst>
              </p:cNvPr>
              <p:cNvSpPr txBox="1"/>
              <p:nvPr/>
            </p:nvSpPr>
            <p:spPr>
              <a:xfrm>
                <a:off x="4891276" y="77805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B1AB296-AAE9-B447-B8D5-E3B7774A9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276" y="778055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2531B3-40CF-0845-B8E1-C33DCB0F2AAC}"/>
                  </a:ext>
                </a:extLst>
              </p:cNvPr>
              <p:cNvSpPr txBox="1"/>
              <p:nvPr/>
            </p:nvSpPr>
            <p:spPr>
              <a:xfrm>
                <a:off x="6315108" y="778054"/>
                <a:ext cx="2914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2531B3-40CF-0845-B8E1-C33DCB0F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108" y="778054"/>
                <a:ext cx="291490" cy="298415"/>
              </a:xfrm>
              <a:prstGeom prst="rect">
                <a:avLst/>
              </a:prstGeom>
              <a:blipFill>
                <a:blip r:embed="rId5"/>
                <a:stretch>
                  <a:fillRect l="-8333" r="-41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378138-AD8E-894C-8A82-A16B4664F836}"/>
                  </a:ext>
                </a:extLst>
              </p:cNvPr>
              <p:cNvSpPr txBox="1"/>
              <p:nvPr/>
            </p:nvSpPr>
            <p:spPr>
              <a:xfrm>
                <a:off x="7779800" y="77531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378138-AD8E-894C-8A82-A16B4664F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00" y="775319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26667" r="-2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51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D9C8EF84-1B4B-F04E-AEF7-AEDE31A059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8575063"/>
                  </p:ext>
                </p:extLst>
              </p:nvPr>
            </p:nvGraphicFramePr>
            <p:xfrm>
              <a:off x="4063883" y="3676491"/>
              <a:ext cx="4101469" cy="182707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D9C8EF84-1B4B-F04E-AEF7-AEDE31A059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3883" y="3676491"/>
                <a:ext cx="4101469" cy="1827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803D7158-4F23-FE47-8F03-9F7D04DD4C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8603473"/>
                  </p:ext>
                </p:extLst>
              </p:nvPr>
            </p:nvGraphicFramePr>
            <p:xfrm>
              <a:off x="3371418" y="818874"/>
              <a:ext cx="5486400" cy="3657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803D7158-4F23-FE47-8F03-9F7D04DD4C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8603473"/>
                  </p:ext>
                </p:extLst>
              </p:nvPr>
            </p:nvGraphicFramePr>
            <p:xfrm>
              <a:off x="3371418" y="818874"/>
              <a:ext cx="5486400" cy="3657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21EB7-DB6F-5A44-B9FA-CDC6E2E4495F}"/>
              </a:ext>
            </a:extLst>
          </p:cNvPr>
          <p:cNvCxnSpPr>
            <a:cxnSpLocks/>
          </p:cNvCxnSpPr>
          <p:nvPr/>
        </p:nvCxnSpPr>
        <p:spPr>
          <a:xfrm>
            <a:off x="4063883" y="4212781"/>
            <a:ext cx="950969" cy="418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17F8C4-432C-B14D-B8FD-77E88E52F22D}"/>
                  </a:ext>
                </a:extLst>
              </p:cNvPr>
              <p:cNvSpPr txBox="1"/>
              <p:nvPr/>
            </p:nvSpPr>
            <p:spPr>
              <a:xfrm>
                <a:off x="2617189" y="3831715"/>
                <a:ext cx="2620589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17F8C4-432C-B14D-B8FD-77E88E52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89" y="3831715"/>
                <a:ext cx="2620589" cy="381066"/>
              </a:xfrm>
              <a:prstGeom prst="rect">
                <a:avLst/>
              </a:prstGeom>
              <a:blipFill>
                <a:blip r:embed="rId13"/>
                <a:stretch>
                  <a:fillRect l="-144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C6CEA-D56C-764A-A32C-29786A7BF0C9}"/>
                  </a:ext>
                </a:extLst>
              </p:cNvPr>
              <p:cNvSpPr txBox="1"/>
              <p:nvPr/>
            </p:nvSpPr>
            <p:spPr>
              <a:xfrm>
                <a:off x="1798863" y="1790799"/>
                <a:ext cx="22648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Independent samples </a:t>
                </a:r>
                <a:br>
                  <a:rPr lang="en-US" dirty="0"/>
                </a:br>
                <a:r>
                  <a:rPr lang="en-US" dirty="0"/>
                  <a:t>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C6CEA-D56C-764A-A32C-29786A7BF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863" y="1790799"/>
                <a:ext cx="2264851" cy="646331"/>
              </a:xfrm>
              <a:prstGeom prst="rect">
                <a:avLst/>
              </a:prstGeom>
              <a:blipFill>
                <a:blip r:embed="rId14"/>
                <a:stretch>
                  <a:fillRect l="-1676" t="-3846" r="-167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1DA4CFD-B949-664F-AA39-C5181B547387}"/>
              </a:ext>
            </a:extLst>
          </p:cNvPr>
          <p:cNvCxnSpPr/>
          <p:nvPr/>
        </p:nvCxnSpPr>
        <p:spPr>
          <a:xfrm>
            <a:off x="2961937" y="2437130"/>
            <a:ext cx="366098" cy="200384"/>
          </a:xfrm>
          <a:prstGeom prst="bentConnector3">
            <a:avLst>
              <a:gd name="adj1" fmla="val 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4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ge7image3808928">
            <a:extLst>
              <a:ext uri="{FF2B5EF4-FFF2-40B4-BE49-F238E27FC236}">
                <a16:creationId xmlns:a16="http://schemas.microsoft.com/office/drawing/2014/main" id="{D6733FD8-69F8-3940-9632-A72C1B9B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1840376"/>
            <a:ext cx="5613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73A197-9155-4C4A-BC4F-CB089B382891}"/>
              </a:ext>
            </a:extLst>
          </p:cNvPr>
          <p:cNvSpPr/>
          <p:nvPr/>
        </p:nvSpPr>
        <p:spPr>
          <a:xfrm>
            <a:off x="3028211" y="2235218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269C8-A9CC-5B4F-998D-04299DCCF5E5}"/>
              </a:ext>
            </a:extLst>
          </p:cNvPr>
          <p:cNvSpPr/>
          <p:nvPr/>
        </p:nvSpPr>
        <p:spPr>
          <a:xfrm>
            <a:off x="3028211" y="2783034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7B4C6-B42D-EA4B-81E8-64009836BAEF}"/>
              </a:ext>
            </a:extLst>
          </p:cNvPr>
          <p:cNvSpPr/>
          <p:nvPr/>
        </p:nvSpPr>
        <p:spPr>
          <a:xfrm>
            <a:off x="3028211" y="3330850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8181A-BBC6-F44F-9005-98AD1FDD6F7F}"/>
              </a:ext>
            </a:extLst>
          </p:cNvPr>
          <p:cNvSpPr/>
          <p:nvPr/>
        </p:nvSpPr>
        <p:spPr>
          <a:xfrm>
            <a:off x="3028211" y="3878666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A45C3-C3B3-D24F-8B27-FA563F964130}"/>
              </a:ext>
            </a:extLst>
          </p:cNvPr>
          <p:cNvSpPr/>
          <p:nvPr/>
        </p:nvSpPr>
        <p:spPr>
          <a:xfrm>
            <a:off x="3028211" y="442648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34D7B1-E6C9-FF45-B7EE-6B0D349D5B1A}"/>
              </a:ext>
            </a:extLst>
          </p:cNvPr>
          <p:cNvSpPr/>
          <p:nvPr/>
        </p:nvSpPr>
        <p:spPr>
          <a:xfrm>
            <a:off x="4013731" y="2235218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3AB34-D398-4F42-B54E-C81BE0D8D7B6}"/>
              </a:ext>
            </a:extLst>
          </p:cNvPr>
          <p:cNvSpPr/>
          <p:nvPr/>
        </p:nvSpPr>
        <p:spPr>
          <a:xfrm>
            <a:off x="4013731" y="2783034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130AD-B5BB-8149-A2B3-EAF9C2388B0F}"/>
              </a:ext>
            </a:extLst>
          </p:cNvPr>
          <p:cNvSpPr/>
          <p:nvPr/>
        </p:nvSpPr>
        <p:spPr>
          <a:xfrm>
            <a:off x="4013731" y="3330850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E2627-20D4-DB4E-9169-5ED8E4963EB9}"/>
              </a:ext>
            </a:extLst>
          </p:cNvPr>
          <p:cNvSpPr/>
          <p:nvPr/>
        </p:nvSpPr>
        <p:spPr>
          <a:xfrm>
            <a:off x="4013731" y="3878666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896B7-5789-5C4A-AB03-55C2E0595435}"/>
              </a:ext>
            </a:extLst>
          </p:cNvPr>
          <p:cNvSpPr/>
          <p:nvPr/>
        </p:nvSpPr>
        <p:spPr>
          <a:xfrm>
            <a:off x="4013731" y="442648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C3F35-B8F9-FE42-AE0D-1CC047F7ED1F}"/>
              </a:ext>
            </a:extLst>
          </p:cNvPr>
          <p:cNvSpPr/>
          <p:nvPr/>
        </p:nvSpPr>
        <p:spPr>
          <a:xfrm>
            <a:off x="4999251" y="2235218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E2BEF1-CBB7-6A41-B77E-948B87ED0454}"/>
              </a:ext>
            </a:extLst>
          </p:cNvPr>
          <p:cNvSpPr/>
          <p:nvPr/>
        </p:nvSpPr>
        <p:spPr>
          <a:xfrm>
            <a:off x="4999251" y="2783034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50508-F56E-F442-8E47-81BA34366310}"/>
              </a:ext>
            </a:extLst>
          </p:cNvPr>
          <p:cNvSpPr/>
          <p:nvPr/>
        </p:nvSpPr>
        <p:spPr>
          <a:xfrm>
            <a:off x="4999251" y="333085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19A896-B0AC-174D-987D-0BD0041CBCF7}"/>
              </a:ext>
            </a:extLst>
          </p:cNvPr>
          <p:cNvSpPr/>
          <p:nvPr/>
        </p:nvSpPr>
        <p:spPr>
          <a:xfrm>
            <a:off x="4999251" y="3878666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2000B7-F023-4049-9955-04A1E3214038}"/>
              </a:ext>
            </a:extLst>
          </p:cNvPr>
          <p:cNvSpPr/>
          <p:nvPr/>
        </p:nvSpPr>
        <p:spPr>
          <a:xfrm>
            <a:off x="4999251" y="442648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AE3588-E462-FE44-9A16-825EBB22C1C6}"/>
              </a:ext>
            </a:extLst>
          </p:cNvPr>
          <p:cNvSpPr/>
          <p:nvPr/>
        </p:nvSpPr>
        <p:spPr>
          <a:xfrm>
            <a:off x="5984771" y="2235218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B7EDC8-39E4-8B46-A812-7393D2A350DF}"/>
              </a:ext>
            </a:extLst>
          </p:cNvPr>
          <p:cNvSpPr/>
          <p:nvPr/>
        </p:nvSpPr>
        <p:spPr>
          <a:xfrm>
            <a:off x="5984771" y="2783034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A3D21-DDAE-7741-B0D7-809B49E7BB37}"/>
              </a:ext>
            </a:extLst>
          </p:cNvPr>
          <p:cNvSpPr/>
          <p:nvPr/>
        </p:nvSpPr>
        <p:spPr>
          <a:xfrm>
            <a:off x="5984771" y="3330850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E5F6C-C7F4-6049-AD0B-B025E97E4D85}"/>
              </a:ext>
            </a:extLst>
          </p:cNvPr>
          <p:cNvSpPr/>
          <p:nvPr/>
        </p:nvSpPr>
        <p:spPr>
          <a:xfrm>
            <a:off x="5984771" y="3878666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2D8507-284F-B54E-8343-BD41B2744104}"/>
              </a:ext>
            </a:extLst>
          </p:cNvPr>
          <p:cNvSpPr/>
          <p:nvPr/>
        </p:nvSpPr>
        <p:spPr>
          <a:xfrm>
            <a:off x="5984771" y="4426482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F6366-36E4-394A-9701-07018D752D85}"/>
              </a:ext>
            </a:extLst>
          </p:cNvPr>
          <p:cNvSpPr/>
          <p:nvPr/>
        </p:nvSpPr>
        <p:spPr>
          <a:xfrm>
            <a:off x="6970291" y="2235218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CE7444-647D-8E42-8369-4AF5E54A6725}"/>
              </a:ext>
            </a:extLst>
          </p:cNvPr>
          <p:cNvSpPr/>
          <p:nvPr/>
        </p:nvSpPr>
        <p:spPr>
          <a:xfrm>
            <a:off x="6970291" y="2783034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BF386D-0B61-8E4B-A9FA-76214C1233C8}"/>
              </a:ext>
            </a:extLst>
          </p:cNvPr>
          <p:cNvSpPr/>
          <p:nvPr/>
        </p:nvSpPr>
        <p:spPr>
          <a:xfrm>
            <a:off x="6970291" y="3330850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4F8077-336B-2542-93A9-1C5103FA2815}"/>
              </a:ext>
            </a:extLst>
          </p:cNvPr>
          <p:cNvSpPr/>
          <p:nvPr/>
        </p:nvSpPr>
        <p:spPr>
          <a:xfrm>
            <a:off x="6970291" y="3878666"/>
            <a:ext cx="914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4D59D-9E24-6A45-8973-A6361C0373A0}"/>
              </a:ext>
            </a:extLst>
          </p:cNvPr>
          <p:cNvSpPr/>
          <p:nvPr/>
        </p:nvSpPr>
        <p:spPr>
          <a:xfrm>
            <a:off x="6970291" y="4426482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DD18B-3551-F848-9393-4F17D54F9E37}"/>
              </a:ext>
            </a:extLst>
          </p:cNvPr>
          <p:cNvSpPr/>
          <p:nvPr/>
        </p:nvSpPr>
        <p:spPr>
          <a:xfrm>
            <a:off x="1590571" y="2235218"/>
            <a:ext cx="1066800" cy="2648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set of training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00D8A1-0D4B-ED4E-BDE0-C9FDA90D165E}"/>
              </a:ext>
            </a:extLst>
          </p:cNvPr>
          <p:cNvSpPr/>
          <p:nvPr/>
        </p:nvSpPr>
        <p:spPr>
          <a:xfrm>
            <a:off x="8250451" y="2235218"/>
            <a:ext cx="914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Fold 1 performance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3A390-9695-C84B-B1C2-8ACBC2D894CD}"/>
              </a:ext>
            </a:extLst>
          </p:cNvPr>
          <p:cNvSpPr/>
          <p:nvPr/>
        </p:nvSpPr>
        <p:spPr>
          <a:xfrm>
            <a:off x="8250451" y="2783034"/>
            <a:ext cx="914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Fold 2 performance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35E4B5-E660-E94A-A0A8-2AB20A5B9A13}"/>
              </a:ext>
            </a:extLst>
          </p:cNvPr>
          <p:cNvSpPr/>
          <p:nvPr/>
        </p:nvSpPr>
        <p:spPr>
          <a:xfrm>
            <a:off x="8250451" y="3330850"/>
            <a:ext cx="914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Fold 3 performance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DB2435-0807-1149-AF29-A48BD3A750FD}"/>
              </a:ext>
            </a:extLst>
          </p:cNvPr>
          <p:cNvSpPr/>
          <p:nvPr/>
        </p:nvSpPr>
        <p:spPr>
          <a:xfrm>
            <a:off x="8250451" y="3878666"/>
            <a:ext cx="914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Fold 4 performance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6A8A90-4B81-8049-94F1-475B86188F33}"/>
              </a:ext>
            </a:extLst>
          </p:cNvPr>
          <p:cNvSpPr/>
          <p:nvPr/>
        </p:nvSpPr>
        <p:spPr>
          <a:xfrm>
            <a:off x="8250451" y="4426482"/>
            <a:ext cx="914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Fold 5 performance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A7CFDA-10D6-994E-B75A-92CC49A13DBA}"/>
              </a:ext>
            </a:extLst>
          </p:cNvPr>
          <p:cNvSpPr/>
          <p:nvPr/>
        </p:nvSpPr>
        <p:spPr>
          <a:xfrm>
            <a:off x="9235971" y="2235218"/>
            <a:ext cx="1066800" cy="26484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Averaged performance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9278FC-D976-3940-91CB-B5ADC3C6E4C8}"/>
              </a:ext>
            </a:extLst>
          </p:cNvPr>
          <p:cNvSpPr/>
          <p:nvPr/>
        </p:nvSpPr>
        <p:spPr>
          <a:xfrm>
            <a:off x="3028211" y="1432578"/>
            <a:ext cx="9144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6F0E0E-015A-6C45-9721-6E1C6F2AABA0}"/>
              </a:ext>
            </a:extLst>
          </p:cNvPr>
          <p:cNvSpPr/>
          <p:nvPr/>
        </p:nvSpPr>
        <p:spPr>
          <a:xfrm>
            <a:off x="4013731" y="1432578"/>
            <a:ext cx="9144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EAF7DA-E2AE-1E4A-B02A-ECEDCFBFD67C}"/>
              </a:ext>
            </a:extLst>
          </p:cNvPr>
          <p:cNvSpPr/>
          <p:nvPr/>
        </p:nvSpPr>
        <p:spPr>
          <a:xfrm>
            <a:off x="4999251" y="1432578"/>
            <a:ext cx="9144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C0A255-05BF-2A47-9845-204B6F5EF699}"/>
              </a:ext>
            </a:extLst>
          </p:cNvPr>
          <p:cNvSpPr/>
          <p:nvPr/>
        </p:nvSpPr>
        <p:spPr>
          <a:xfrm>
            <a:off x="5984771" y="1432578"/>
            <a:ext cx="9144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DA92B6-BFA8-5F42-A749-13529F5AFDEB}"/>
              </a:ext>
            </a:extLst>
          </p:cNvPr>
          <p:cNvSpPr/>
          <p:nvPr/>
        </p:nvSpPr>
        <p:spPr>
          <a:xfrm>
            <a:off x="6970291" y="1432578"/>
            <a:ext cx="9144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FD341EAB-CCA0-C847-9A62-1E2DAF8B9964}"/>
              </a:ext>
            </a:extLst>
          </p:cNvPr>
          <p:cNvSpPr/>
          <p:nvPr/>
        </p:nvSpPr>
        <p:spPr>
          <a:xfrm>
            <a:off x="2697848" y="2357138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E88637DF-3E91-2545-8153-8C0E10D92FE2}"/>
              </a:ext>
            </a:extLst>
          </p:cNvPr>
          <p:cNvSpPr/>
          <p:nvPr/>
        </p:nvSpPr>
        <p:spPr>
          <a:xfrm>
            <a:off x="2697848" y="2904954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A000576C-1484-EA47-B668-5E901324B060}"/>
              </a:ext>
            </a:extLst>
          </p:cNvPr>
          <p:cNvSpPr/>
          <p:nvPr/>
        </p:nvSpPr>
        <p:spPr>
          <a:xfrm>
            <a:off x="2697848" y="3452770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CD6B30D2-806B-9544-AD95-90148D5F1A7F}"/>
              </a:ext>
            </a:extLst>
          </p:cNvPr>
          <p:cNvSpPr/>
          <p:nvPr/>
        </p:nvSpPr>
        <p:spPr>
          <a:xfrm>
            <a:off x="2697848" y="4000586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0B11B59-3683-AA4F-A761-3BFC81936BE2}"/>
              </a:ext>
            </a:extLst>
          </p:cNvPr>
          <p:cNvSpPr/>
          <p:nvPr/>
        </p:nvSpPr>
        <p:spPr>
          <a:xfrm>
            <a:off x="2703091" y="4551816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FD142894-8CE7-6748-954A-9619D56B9F16}"/>
              </a:ext>
            </a:extLst>
          </p:cNvPr>
          <p:cNvSpPr/>
          <p:nvPr/>
        </p:nvSpPr>
        <p:spPr>
          <a:xfrm>
            <a:off x="7912305" y="2357138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8CE3E8FA-64BD-874E-A9E8-0FE52355A697}"/>
              </a:ext>
            </a:extLst>
          </p:cNvPr>
          <p:cNvSpPr/>
          <p:nvPr/>
        </p:nvSpPr>
        <p:spPr>
          <a:xfrm>
            <a:off x="7912305" y="2904954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ED69AFD-736F-3745-939C-D2F29C5F61CC}"/>
              </a:ext>
            </a:extLst>
          </p:cNvPr>
          <p:cNvSpPr/>
          <p:nvPr/>
        </p:nvSpPr>
        <p:spPr>
          <a:xfrm>
            <a:off x="7912305" y="3452770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9C29F6D-8A66-7347-8F67-485FFEE2299C}"/>
              </a:ext>
            </a:extLst>
          </p:cNvPr>
          <p:cNvSpPr/>
          <p:nvPr/>
        </p:nvSpPr>
        <p:spPr>
          <a:xfrm>
            <a:off x="7912305" y="4000586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25673AEA-5206-D149-AF19-7B3E6990BB7C}"/>
              </a:ext>
            </a:extLst>
          </p:cNvPr>
          <p:cNvSpPr/>
          <p:nvPr/>
        </p:nvSpPr>
        <p:spPr>
          <a:xfrm>
            <a:off x="7917548" y="4551816"/>
            <a:ext cx="294803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100</Words>
  <Application>Microsoft Macintosh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Greenwell</dc:creator>
  <cp:lastModifiedBy>Brandon Greenwell</cp:lastModifiedBy>
  <cp:revision>21</cp:revision>
  <dcterms:created xsi:type="dcterms:W3CDTF">2018-02-27T15:01:29Z</dcterms:created>
  <dcterms:modified xsi:type="dcterms:W3CDTF">2018-02-27T18:24:40Z</dcterms:modified>
</cp:coreProperties>
</file>