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57" r:id="rId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580" autoAdjust="0"/>
    <p:restoredTop sz="94698" autoAdjust="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60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4131BA91-DF10-4B94-B6BF-C5D081B5293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138ADA52-C6FF-44BD-B674-4CB1AE00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DA52-C6FF-44BD-B674-4CB1AE007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4E23-A592-42B7-BD1B-D48235BE2A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BB01-D24E-4135-9CA1-AC3DBFC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Mill Scrap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199"/>
            <a:ext cx="7848600" cy="606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9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76" y="1234533"/>
            <a:ext cx="5819048" cy="40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7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2" y="990600"/>
            <a:ext cx="9041208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45534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Supervisors Report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81" y="1600200"/>
            <a:ext cx="62016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</Words>
  <Application>Microsoft Office PowerPoint</Application>
  <PresentationFormat>On-screen Show (4:3)</PresentationFormat>
  <Paragraphs>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Mill Scrap Data Collection</vt:lpstr>
      <vt:lpstr>PowerPoint Presentation</vt:lpstr>
      <vt:lpstr>PowerPoint Presentation</vt:lpstr>
      <vt:lpstr>PowerPoint Presentation</vt:lpstr>
      <vt:lpstr>PowerPoint Presentation</vt:lpstr>
      <vt:lpstr>Supervisors Report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Greer</dc:creator>
  <cp:lastModifiedBy>Bill Greer</cp:lastModifiedBy>
  <cp:revision>7</cp:revision>
  <cp:lastPrinted>2016-05-02T13:19:23Z</cp:lastPrinted>
  <dcterms:created xsi:type="dcterms:W3CDTF">2016-05-02T11:19:06Z</dcterms:created>
  <dcterms:modified xsi:type="dcterms:W3CDTF">2016-05-02T19:11:50Z</dcterms:modified>
</cp:coreProperties>
</file>