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4" r:id="rId8"/>
    <p:sldId id="265" r:id="rId9"/>
    <p:sldId id="261" r:id="rId10"/>
    <p:sldId id="267" r:id="rId11"/>
    <p:sldId id="266" r:id="rId12"/>
    <p:sldId id="26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-199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F0292D-1797-49A5-8D2D-8D50C72EF3CC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War – Web Card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CMPT 350 – Web Programming Project</a:t>
            </a:r>
          </a:p>
          <a:p>
            <a:r>
              <a:rPr lang="en-US" sz="1800" dirty="0" smtClean="0"/>
              <a:t>Brian Grosskleg, Paul Thomson, John </a:t>
            </a:r>
            <a:r>
              <a:rPr lang="en-US" sz="1800" dirty="0" smtClean="0"/>
              <a:t>Mason</a:t>
            </a:r>
          </a:p>
          <a:p>
            <a:r>
              <a:rPr lang="en-US" sz="1800" dirty="0" smtClean="0"/>
              <a:t>March 28, 2014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65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9" y="1417638"/>
            <a:ext cx="1610892" cy="164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833377" y="3136737"/>
            <a:ext cx="1128531" cy="4803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000" dirty="0" smtClean="0"/>
              <a:t>Waiting for Players Screen</a:t>
            </a:r>
            <a:endParaRPr lang="en-US" sz="100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240911" y="5922358"/>
            <a:ext cx="4346294" cy="65206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000" dirty="0" smtClean="0"/>
              <a:t>Server Game View (draw deck on left, win pile right, comparison middle and chat window far right)</a:t>
            </a:r>
            <a:endParaRPr lang="en-US" sz="1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43" y="1483851"/>
            <a:ext cx="4378179" cy="443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0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applet embedded within an HTML page</a:t>
            </a:r>
          </a:p>
          <a:p>
            <a:r>
              <a:rPr lang="en-US" sz="2000" dirty="0" smtClean="0"/>
              <a:t>Upon creation, creates a socket connection to server.  Server recognizes this connection, adds a player and pushes new state out to all clients.</a:t>
            </a:r>
          </a:p>
          <a:p>
            <a:r>
              <a:rPr lang="en-US" dirty="0" smtClean="0"/>
              <a:t>Once enough players connected, the game view is displayed</a:t>
            </a:r>
          </a:p>
          <a:p>
            <a:r>
              <a:rPr lang="en-US" dirty="0" smtClean="0"/>
              <a:t>If a player drops, the connection is terminated and system goes back to waiting for enough players</a:t>
            </a:r>
          </a:p>
          <a:p>
            <a:r>
              <a:rPr lang="en-US" dirty="0" smtClean="0"/>
              <a:t>Real time chat system enables player communication while playing the game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Applet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1559"/>
            <a:ext cx="1860827" cy="209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642395" y="3669175"/>
            <a:ext cx="1211443" cy="46877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000" dirty="0" smtClean="0"/>
              <a:t>Waiting for Players Screen</a:t>
            </a:r>
            <a:endParaRPr lang="en-US" sz="1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25" y="1455546"/>
            <a:ext cx="4209972" cy="42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3235625" y="5703274"/>
            <a:ext cx="4328431" cy="628077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000" dirty="0" smtClean="0"/>
              <a:t>Player 1 Game View (draw deck on left, win pile right, comparison middle and chat window far right)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462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card games</a:t>
            </a:r>
          </a:p>
          <a:p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options (play speeds, layouts)</a:t>
            </a:r>
          </a:p>
          <a:p>
            <a:r>
              <a:rPr lang="en-US" dirty="0"/>
              <a:t>I</a:t>
            </a:r>
            <a:r>
              <a:rPr lang="en-US" dirty="0" smtClean="0"/>
              <a:t>ntroduction </a:t>
            </a:r>
            <a:r>
              <a:rPr lang="en-US" dirty="0"/>
              <a:t>of </a:t>
            </a:r>
            <a:r>
              <a:rPr lang="en-US" dirty="0" smtClean="0"/>
              <a:t>AI</a:t>
            </a:r>
            <a:endParaRPr lang="en-US" dirty="0"/>
          </a:p>
          <a:p>
            <a:r>
              <a:rPr lang="en-US" dirty="0" smtClean="0"/>
              <a:t>User accounts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scoring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Again, CMPT350 is not focused on game mechanics but of developing a web application, which we have successfully achieved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Implementation in JavaScript or other web language (using </a:t>
            </a:r>
            <a:r>
              <a:rPr lang="en-US" dirty="0" err="1" smtClean="0"/>
              <a:t>JApplets</a:t>
            </a:r>
            <a:r>
              <a:rPr lang="en-US" dirty="0" smtClean="0"/>
              <a:t> was approved)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36" y="1417637"/>
            <a:ext cx="6600464" cy="384884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Two Sub-Projects</a:t>
            </a:r>
            <a:endParaRPr lang="en-US" sz="2400" dirty="0"/>
          </a:p>
          <a:p>
            <a:pPr lvl="1"/>
            <a:r>
              <a:rPr lang="en-US" sz="2400" dirty="0"/>
              <a:t>Server A</a:t>
            </a:r>
            <a:r>
              <a:rPr lang="en-US" sz="2400" dirty="0" smtClean="0"/>
              <a:t>pplication</a:t>
            </a:r>
            <a:endParaRPr lang="en-US" sz="2400" dirty="0"/>
          </a:p>
          <a:p>
            <a:pPr lvl="1"/>
            <a:r>
              <a:rPr lang="en-US" sz="2400" dirty="0"/>
              <a:t>Client </a:t>
            </a:r>
            <a:r>
              <a:rPr lang="en-US" sz="2400" dirty="0" smtClean="0"/>
              <a:t>Applet(s)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Architecture</a:t>
            </a:r>
          </a:p>
          <a:p>
            <a:pPr lvl="1"/>
            <a:r>
              <a:rPr lang="en-US" sz="2400" dirty="0" smtClean="0"/>
              <a:t>Card game</a:t>
            </a:r>
          </a:p>
          <a:p>
            <a:pPr lvl="1"/>
            <a:r>
              <a:rPr lang="en-US" sz="2400" dirty="0" smtClean="0"/>
              <a:t>Java application and Java </a:t>
            </a:r>
            <a:r>
              <a:rPr lang="en-US" sz="2400" dirty="0" smtClean="0"/>
              <a:t>applets</a:t>
            </a:r>
            <a:endParaRPr lang="en-US" sz="2400" dirty="0" smtClean="0"/>
          </a:p>
          <a:p>
            <a:pPr lvl="1"/>
            <a:r>
              <a:rPr lang="en-US" sz="2400" dirty="0" smtClean="0"/>
              <a:t>Model-View-Controller</a:t>
            </a:r>
          </a:p>
          <a:p>
            <a:pPr lvl="1"/>
            <a:r>
              <a:rPr lang="en-US" sz="2400" dirty="0"/>
              <a:t>Synchronizing model </a:t>
            </a:r>
            <a:r>
              <a:rPr lang="en-US" sz="2400" dirty="0" smtClean="0"/>
              <a:t>state</a:t>
            </a:r>
          </a:p>
          <a:p>
            <a:pPr lvl="1"/>
            <a:r>
              <a:rPr lang="en-US" sz="2400" dirty="0" smtClean="0"/>
              <a:t>Significant </a:t>
            </a:r>
            <a:r>
              <a:rPr lang="en-US" sz="2400" dirty="0"/>
              <a:t>u</a:t>
            </a:r>
            <a:r>
              <a:rPr lang="en-US" sz="2400" dirty="0" smtClean="0"/>
              <a:t>se of </a:t>
            </a:r>
            <a:r>
              <a:rPr lang="en-US" sz="2400" dirty="0"/>
              <a:t>a</a:t>
            </a:r>
            <a:r>
              <a:rPr lang="en-US" sz="2400" dirty="0" smtClean="0"/>
              <a:t>bstraction</a:t>
            </a:r>
          </a:p>
          <a:p>
            <a:pPr lvl="1"/>
            <a:r>
              <a:rPr lang="en-US" sz="2400" dirty="0" smtClean="0"/>
              <a:t>Multiple </a:t>
            </a:r>
            <a:r>
              <a:rPr lang="en-US" sz="2400" dirty="0"/>
              <a:t>c</a:t>
            </a:r>
            <a:r>
              <a:rPr lang="en-US" sz="2400" dirty="0" smtClean="0"/>
              <a:t>oncurrent threads and workers</a:t>
            </a:r>
          </a:p>
          <a:p>
            <a:pPr lvl="1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7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 – simplistic in nature</a:t>
            </a:r>
          </a:p>
          <a:p>
            <a:r>
              <a:rPr lang="en-US" dirty="0" smtClean="0"/>
              <a:t>Class is about web applications not game mechanics</a:t>
            </a:r>
          </a:p>
          <a:p>
            <a:r>
              <a:rPr lang="en-US" dirty="0" smtClean="0"/>
              <a:t>Further card game applications</a:t>
            </a:r>
          </a:p>
          <a:p>
            <a:r>
              <a:rPr lang="en-US" dirty="0" smtClean="0"/>
              <a:t>Abstraction facilitates easy future development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Card Game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9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97980" y="1846163"/>
            <a:ext cx="2704617" cy="1481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err="1" smtClean="0"/>
              <a:t>WarCardGameModel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321443" y="1969626"/>
            <a:ext cx="2428754" cy="102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err="1" smtClean="0"/>
              <a:t>GenericCardGameModel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9985" y="2083444"/>
            <a:ext cx="2141316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GenericModel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886446" y="1846163"/>
            <a:ext cx="2704617" cy="1481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err="1" smtClean="0"/>
              <a:t>WarCardGameView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009909" y="1969626"/>
            <a:ext cx="2428754" cy="102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err="1" smtClean="0"/>
              <a:t>GenericCardGameView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158451" y="2083444"/>
            <a:ext cx="2141316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GenericView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183511" y="4000983"/>
            <a:ext cx="2704617" cy="1481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err="1" smtClean="0"/>
              <a:t>WarCardGameController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306974" y="4124446"/>
            <a:ext cx="2428754" cy="102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r>
              <a:rPr lang="en-US" sz="1300" dirty="0" err="1" smtClean="0"/>
              <a:t>GenericCardGameController</a:t>
            </a:r>
            <a:endParaRPr lang="en-US" sz="1300" dirty="0"/>
          </a:p>
        </p:txBody>
      </p:sp>
      <p:sp>
        <p:nvSpPr>
          <p:cNvPr id="12" name="Rectangle 11"/>
          <p:cNvSpPr/>
          <p:nvPr/>
        </p:nvSpPr>
        <p:spPr>
          <a:xfrm>
            <a:off x="1450693" y="4238264"/>
            <a:ext cx="2141316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GenericController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886446" y="3983620"/>
            <a:ext cx="2704617" cy="1481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err="1" smtClean="0"/>
              <a:t>WarCardGameSocketWorker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009909" y="4107083"/>
            <a:ext cx="2428754" cy="102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r>
              <a:rPr lang="en-US" sz="1100" dirty="0" err="1" smtClean="0"/>
              <a:t>GenericCardGameSocketWorker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5158451" y="4220901"/>
            <a:ext cx="2141316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GenericSocketWorker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5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state information</a:t>
            </a:r>
          </a:p>
          <a:p>
            <a:r>
              <a:rPr lang="en-US" dirty="0" smtClean="0"/>
              <a:t>Model contains a deck and players</a:t>
            </a:r>
          </a:p>
          <a:p>
            <a:pPr lvl="1"/>
            <a:r>
              <a:rPr lang="en-US" dirty="0" smtClean="0"/>
              <a:t>The deck contains cards</a:t>
            </a:r>
          </a:p>
          <a:p>
            <a:pPr lvl="1"/>
            <a:r>
              <a:rPr lang="en-US" dirty="0" smtClean="0"/>
              <a:t>A card contains: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 images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 details</a:t>
            </a:r>
          </a:p>
          <a:p>
            <a:pPr lvl="1"/>
            <a:r>
              <a:rPr lang="en-US" dirty="0" smtClean="0"/>
              <a:t>A player contains:</a:t>
            </a:r>
          </a:p>
          <a:p>
            <a:pPr lvl="2"/>
            <a:r>
              <a:rPr lang="en-US" dirty="0" smtClean="0"/>
              <a:t>Their cards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socketWorker</a:t>
            </a:r>
            <a:r>
              <a:rPr lang="en-US" dirty="0" smtClean="0"/>
              <a:t> responsible for their communication</a:t>
            </a:r>
          </a:p>
          <a:p>
            <a:r>
              <a:rPr lang="en-US" dirty="0" smtClean="0"/>
              <a:t>Maintains a list of </a:t>
            </a:r>
            <a:r>
              <a:rPr lang="en-US" dirty="0" err="1" smtClean="0"/>
              <a:t>ModelSubscribers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</a:t>
            </a:r>
            <a:r>
              <a:rPr lang="en-US" dirty="0" err="1" smtClean="0"/>
              <a:t>JPanel</a:t>
            </a:r>
            <a:endParaRPr lang="en-US" dirty="0" smtClean="0"/>
          </a:p>
          <a:p>
            <a:pPr lvl="1"/>
            <a:r>
              <a:rPr lang="en-US" dirty="0" smtClean="0"/>
              <a:t>Built off of the model details (</a:t>
            </a:r>
            <a:r>
              <a:rPr lang="en-US" dirty="0" err="1" smtClean="0"/>
              <a:t>ie</a:t>
            </a:r>
            <a:r>
              <a:rPr lang="en-US" dirty="0" smtClean="0"/>
              <a:t>. model state)</a:t>
            </a:r>
            <a:endParaRPr lang="en-US" dirty="0"/>
          </a:p>
          <a:p>
            <a:pPr lvl="1"/>
            <a:r>
              <a:rPr lang="en-US" dirty="0" err="1" smtClean="0"/>
              <a:t>GridBagLayout</a:t>
            </a:r>
            <a:r>
              <a:rPr lang="en-US" dirty="0" smtClean="0"/>
              <a:t> provides layout flexibility</a:t>
            </a:r>
          </a:p>
          <a:p>
            <a:pPr lvl="1"/>
            <a:r>
              <a:rPr lang="en-US" dirty="0" smtClean="0"/>
              <a:t>Displays card decks</a:t>
            </a:r>
          </a:p>
          <a:p>
            <a:pPr lvl="1"/>
            <a:r>
              <a:rPr lang="en-US" dirty="0" smtClean="0"/>
              <a:t>Displays individual cards</a:t>
            </a:r>
          </a:p>
          <a:p>
            <a:pPr lvl="1"/>
            <a:r>
              <a:rPr lang="en-US" dirty="0" smtClean="0"/>
              <a:t>Chat system</a:t>
            </a:r>
          </a:p>
          <a:p>
            <a:pPr lvl="1"/>
            <a:r>
              <a:rPr lang="en-US" dirty="0" smtClean="0"/>
              <a:t>Provides user interface/interaction</a:t>
            </a:r>
          </a:p>
          <a:p>
            <a:pPr lvl="1"/>
            <a:r>
              <a:rPr lang="en-US" dirty="0" smtClean="0"/>
              <a:t>Subscribes to model (to repaint state changes)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of the application</a:t>
            </a:r>
          </a:p>
          <a:p>
            <a:r>
              <a:rPr lang="en-US" dirty="0" smtClean="0"/>
              <a:t>Contains methods to manipulate the model</a:t>
            </a:r>
          </a:p>
          <a:p>
            <a:r>
              <a:rPr lang="en-US" dirty="0" smtClean="0"/>
              <a:t>Client controller and server controller are unique</a:t>
            </a:r>
          </a:p>
          <a:p>
            <a:r>
              <a:rPr lang="en-US" dirty="0" smtClean="0"/>
              <a:t>Has access to the model and the view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server-applet communication</a:t>
            </a:r>
          </a:p>
          <a:p>
            <a:r>
              <a:rPr lang="en-US" dirty="0" smtClean="0"/>
              <a:t>Run in separate thread</a:t>
            </a:r>
          </a:p>
          <a:p>
            <a:r>
              <a:rPr lang="en-US" dirty="0" smtClean="0"/>
              <a:t>Given a connection number to identify itself</a:t>
            </a:r>
          </a:p>
          <a:p>
            <a:r>
              <a:rPr lang="en-US" dirty="0" smtClean="0"/>
              <a:t>Subscribes </a:t>
            </a:r>
            <a:r>
              <a:rPr lang="en-US" dirty="0" smtClean="0"/>
              <a:t>to 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When the model is changed, the socket worker sends the new model to the other side of the connection</a:t>
            </a:r>
          </a:p>
          <a:p>
            <a:r>
              <a:rPr lang="en-US" dirty="0" smtClean="0"/>
              <a:t>Receives a new model and synchronizes the existing model with the new state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initializing the game</a:t>
            </a:r>
          </a:p>
          <a:p>
            <a:r>
              <a:rPr lang="en-US" dirty="0" smtClean="0"/>
              <a:t>Waits for enough players to connect</a:t>
            </a:r>
          </a:p>
          <a:p>
            <a:r>
              <a:rPr lang="en-US" dirty="0" smtClean="0"/>
              <a:t>Creates cards, deals cards, evaluates hand</a:t>
            </a:r>
          </a:p>
          <a:p>
            <a:r>
              <a:rPr lang="en-US" dirty="0" smtClean="0"/>
              <a:t>Acts as hub for communication</a:t>
            </a:r>
          </a:p>
          <a:p>
            <a:r>
              <a:rPr lang="en-US" dirty="0" smtClean="0"/>
              <a:t>Displays a master view of game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87210" y="4664597"/>
            <a:ext cx="1927185" cy="1082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8456" y="4022203"/>
            <a:ext cx="1415970" cy="74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4071" y="4045352"/>
            <a:ext cx="1456481" cy="781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Applet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24896" y="4664596"/>
            <a:ext cx="769717" cy="3761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3291" y="4664596"/>
            <a:ext cx="596096" cy="3761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</TotalTime>
  <Words>474</Words>
  <Application>Microsoft Office PowerPoint</Application>
  <PresentationFormat>On-screen Show (4:3)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War – Web Card Game</vt:lpstr>
      <vt:lpstr>Overview</vt:lpstr>
      <vt:lpstr>The Card Game </vt:lpstr>
      <vt:lpstr>Abstraction</vt:lpstr>
      <vt:lpstr>Model</vt:lpstr>
      <vt:lpstr>View</vt:lpstr>
      <vt:lpstr>Controller</vt:lpstr>
      <vt:lpstr>SocketWorker</vt:lpstr>
      <vt:lpstr>The Server</vt:lpstr>
      <vt:lpstr>The Server</vt:lpstr>
      <vt:lpstr>Client Applet</vt:lpstr>
      <vt:lpstr>Client Applet</vt:lpstr>
      <vt:lpstr>Where to go from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</dc:title>
  <dc:creator>John Mason</dc:creator>
  <cp:lastModifiedBy>Brian Grosskleg</cp:lastModifiedBy>
  <cp:revision>44</cp:revision>
  <dcterms:created xsi:type="dcterms:W3CDTF">2014-03-27T16:06:29Z</dcterms:created>
  <dcterms:modified xsi:type="dcterms:W3CDTF">2014-03-27T21:33:03Z</dcterms:modified>
</cp:coreProperties>
</file>