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ink/inkAction1.xml" ContentType="application/vnd.ms-office.inkAction+xml"/>
  <Override PartName="/ppt/tags/tag8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9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12.xml" ContentType="application/vnd.openxmlformats-officedocument.presentationml.tags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8" r:id="rId1"/>
  </p:sldMasterIdLst>
  <p:notesMasterIdLst>
    <p:notesMasterId r:id="rId21"/>
  </p:notesMasterIdLst>
  <p:sldIdLst>
    <p:sldId id="256" r:id="rId2"/>
    <p:sldId id="275" r:id="rId3"/>
    <p:sldId id="257" r:id="rId4"/>
    <p:sldId id="277" r:id="rId5"/>
    <p:sldId id="276" r:id="rId6"/>
    <p:sldId id="278" r:id="rId7"/>
    <p:sldId id="258" r:id="rId8"/>
    <p:sldId id="260" r:id="rId9"/>
    <p:sldId id="282" r:id="rId10"/>
    <p:sldId id="261" r:id="rId11"/>
    <p:sldId id="283" r:id="rId12"/>
    <p:sldId id="285" r:id="rId13"/>
    <p:sldId id="286" r:id="rId14"/>
    <p:sldId id="287" r:id="rId15"/>
    <p:sldId id="290" r:id="rId16"/>
    <p:sldId id="288" r:id="rId17"/>
    <p:sldId id="289" r:id="rId18"/>
    <p:sldId id="291" r:id="rId19"/>
    <p:sldId id="295" r:id="rId2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0" autoAdjust="0"/>
    <p:restoredTop sz="94454" autoAdjust="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97F9E5-00A8-4550-B591-5E1C76CD0E6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13E63F32-6309-4E1B-AE5D-7C8130F7C1E7}">
      <dgm:prSet/>
      <dgm:spPr/>
      <dgm:t>
        <a:bodyPr/>
        <a:lstStyle/>
        <a:p>
          <a:pPr rtl="1"/>
          <a:r>
            <a:rPr lang="he-IL" dirty="0" smtClean="0">
              <a:latin typeface="Arial" panose="020B0604020202020204" pitchFamily="34" charset="0"/>
              <a:cs typeface="Arial" panose="020B0604020202020204" pitchFamily="34" charset="0"/>
            </a:rPr>
            <a:t>שאלות:</a:t>
          </a:r>
          <a:endParaRPr lang="he-IL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37762C-FF78-48C4-8E52-E3A28DCC4B69}" type="parTrans" cxnId="{3C90F0DC-EA81-4634-8813-A141B9543C4C}">
      <dgm:prSet/>
      <dgm:spPr/>
      <dgm:t>
        <a:bodyPr/>
        <a:lstStyle/>
        <a:p>
          <a:pPr rtl="1"/>
          <a:endParaRPr lang="he-IL"/>
        </a:p>
      </dgm:t>
    </dgm:pt>
    <dgm:pt modelId="{906A584B-F0A3-44B2-AB12-DB360EED7D8A}" type="sibTrans" cxnId="{3C90F0DC-EA81-4634-8813-A141B9543C4C}">
      <dgm:prSet/>
      <dgm:spPr/>
      <dgm:t>
        <a:bodyPr/>
        <a:lstStyle/>
        <a:p>
          <a:pPr rtl="1"/>
          <a:endParaRPr lang="he-IL"/>
        </a:p>
      </dgm:t>
    </dgm:pt>
    <dgm:pt modelId="{C1CF6D8C-DF46-48C3-BD37-DE64B3929C3B}">
      <dgm:prSet/>
      <dgm:spPr>
        <a:solidFill>
          <a:srgbClr val="CC9900">
            <a:alpha val="90000"/>
          </a:srgbClr>
        </a:solidFill>
      </dgm:spPr>
      <dgm:t>
        <a:bodyPr/>
        <a:lstStyle/>
        <a:p>
          <a:pPr rtl="1"/>
          <a:r>
            <a:rPr lang="he-IL" dirty="0" smtClean="0">
              <a:latin typeface="Arial" panose="020B0604020202020204" pitchFamily="34" charset="0"/>
              <a:cs typeface="Arial" panose="020B0604020202020204" pitchFamily="34" charset="0"/>
            </a:rPr>
            <a:t>על מה לבקר?</a:t>
          </a:r>
          <a:endParaRPr lang="he-IL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7DA9C2-0D35-4F49-A471-9C25029CC7E8}" type="parTrans" cxnId="{F99DA235-235A-4DB6-A63B-C655F43889B0}">
      <dgm:prSet/>
      <dgm:spPr/>
      <dgm:t>
        <a:bodyPr/>
        <a:lstStyle/>
        <a:p>
          <a:pPr rtl="1"/>
          <a:endParaRPr lang="he-IL"/>
        </a:p>
      </dgm:t>
    </dgm:pt>
    <dgm:pt modelId="{6D307531-E752-47CF-9EB5-BDF87F51026A}" type="sibTrans" cxnId="{F99DA235-235A-4DB6-A63B-C655F43889B0}">
      <dgm:prSet/>
      <dgm:spPr/>
      <dgm:t>
        <a:bodyPr/>
        <a:lstStyle/>
        <a:p>
          <a:pPr rtl="1"/>
          <a:endParaRPr lang="he-IL"/>
        </a:p>
      </dgm:t>
    </dgm:pt>
    <dgm:pt modelId="{FBBF2DA7-B3C3-45D5-B708-7B3D7DF84F7A}">
      <dgm:prSet/>
      <dgm:spPr>
        <a:solidFill>
          <a:srgbClr val="CC9900">
            <a:alpha val="90000"/>
          </a:srgbClr>
        </a:solidFill>
      </dgm:spPr>
      <dgm:t>
        <a:bodyPr/>
        <a:lstStyle/>
        <a:p>
          <a:pPr rtl="1"/>
          <a:r>
            <a:rPr lang="he-IL" dirty="0" smtClean="0">
              <a:latin typeface="Arial" panose="020B0604020202020204" pitchFamily="34" charset="0"/>
              <a:cs typeface="Arial" panose="020B0604020202020204" pitchFamily="34" charset="0"/>
            </a:rPr>
            <a:t>באיזה קצב לבקר?</a:t>
          </a:r>
          <a:endParaRPr lang="he-IL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FCADAC-B381-4E41-BC8D-0E8D9B60D4E4}" type="parTrans" cxnId="{DAD98E6D-DBFF-4AE2-A8F6-8EDE3BA72BCB}">
      <dgm:prSet/>
      <dgm:spPr/>
      <dgm:t>
        <a:bodyPr/>
        <a:lstStyle/>
        <a:p>
          <a:pPr rtl="1"/>
          <a:endParaRPr lang="he-IL"/>
        </a:p>
      </dgm:t>
    </dgm:pt>
    <dgm:pt modelId="{4B044B9B-3AA0-4E5A-927E-C660A913BE4E}" type="sibTrans" cxnId="{DAD98E6D-DBFF-4AE2-A8F6-8EDE3BA72BCB}">
      <dgm:prSet/>
      <dgm:spPr/>
      <dgm:t>
        <a:bodyPr/>
        <a:lstStyle/>
        <a:p>
          <a:pPr rtl="1"/>
          <a:endParaRPr lang="he-IL"/>
        </a:p>
      </dgm:t>
    </dgm:pt>
    <dgm:pt modelId="{BFC33229-AB40-466C-AB30-3BA5EA22E1D8}">
      <dgm:prSet/>
      <dgm:spPr>
        <a:solidFill>
          <a:srgbClr val="CC9900">
            <a:alpha val="90000"/>
          </a:srgbClr>
        </a:solidFill>
      </dgm:spPr>
      <dgm:t>
        <a:bodyPr/>
        <a:lstStyle/>
        <a:p>
          <a:pPr rtl="1"/>
          <a:r>
            <a:rPr lang="he-IL" dirty="0" smtClean="0">
              <a:latin typeface="Arial" panose="020B0604020202020204" pitchFamily="34" charset="0"/>
              <a:cs typeface="Arial" panose="020B0604020202020204" pitchFamily="34" charset="0"/>
            </a:rPr>
            <a:t>מה גודל המדגם?</a:t>
          </a:r>
          <a:endParaRPr lang="he-IL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D8ABF4-F3FD-4955-9934-CC9F5D9E518A}" type="parTrans" cxnId="{7626EB4F-9335-4896-B251-F3610E0D88CA}">
      <dgm:prSet/>
      <dgm:spPr/>
      <dgm:t>
        <a:bodyPr/>
        <a:lstStyle/>
        <a:p>
          <a:pPr rtl="1"/>
          <a:endParaRPr lang="he-IL"/>
        </a:p>
      </dgm:t>
    </dgm:pt>
    <dgm:pt modelId="{81E93868-D5CF-44CE-9F4D-C5BA6FD9F87B}" type="sibTrans" cxnId="{7626EB4F-9335-4896-B251-F3610E0D88CA}">
      <dgm:prSet/>
      <dgm:spPr/>
      <dgm:t>
        <a:bodyPr/>
        <a:lstStyle/>
        <a:p>
          <a:pPr rtl="1"/>
          <a:endParaRPr lang="he-IL"/>
        </a:p>
      </dgm:t>
    </dgm:pt>
    <dgm:pt modelId="{5D79E026-560B-4351-BADE-CE34F58FF655}" type="pres">
      <dgm:prSet presAssocID="{C797F9E5-00A8-4550-B591-5E1C76CD0E6C}" presName="Name0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EE257F-F77C-43EA-AE45-69B4213036DC}" type="pres">
      <dgm:prSet presAssocID="{13E63F32-6309-4E1B-AE5D-7C8130F7C1E7}" presName="linNode" presStyleCnt="0"/>
      <dgm:spPr/>
    </dgm:pt>
    <dgm:pt modelId="{3751DFD7-C073-405D-AFA3-D3E7FF58B758}" type="pres">
      <dgm:prSet presAssocID="{13E63F32-6309-4E1B-AE5D-7C8130F7C1E7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6B3F067-8166-4A70-BBD8-000726D0C10C}" type="pres">
      <dgm:prSet presAssocID="{13E63F32-6309-4E1B-AE5D-7C8130F7C1E7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EEE5C5-59E1-497B-8134-FAFD9CE7FFA4}" type="presOf" srcId="{13E63F32-6309-4E1B-AE5D-7C8130F7C1E7}" destId="{3751DFD7-C073-405D-AFA3-D3E7FF58B758}" srcOrd="0" destOrd="0" presId="urn:microsoft.com/office/officeart/2005/8/layout/vList5"/>
    <dgm:cxn modelId="{17620174-E253-42CF-85A0-98CE99D7D359}" type="presOf" srcId="{C797F9E5-00A8-4550-B591-5E1C76CD0E6C}" destId="{5D79E026-560B-4351-BADE-CE34F58FF655}" srcOrd="0" destOrd="0" presId="urn:microsoft.com/office/officeart/2005/8/layout/vList5"/>
    <dgm:cxn modelId="{0C44165E-7E3B-412A-BA76-481B83991665}" type="presOf" srcId="{C1CF6D8C-DF46-48C3-BD37-DE64B3929C3B}" destId="{76B3F067-8166-4A70-BBD8-000726D0C10C}" srcOrd="0" destOrd="0" presId="urn:microsoft.com/office/officeart/2005/8/layout/vList5"/>
    <dgm:cxn modelId="{7626EB4F-9335-4896-B251-F3610E0D88CA}" srcId="{13E63F32-6309-4E1B-AE5D-7C8130F7C1E7}" destId="{BFC33229-AB40-466C-AB30-3BA5EA22E1D8}" srcOrd="2" destOrd="0" parTransId="{1FD8ABF4-F3FD-4955-9934-CC9F5D9E518A}" sibTransId="{81E93868-D5CF-44CE-9F4D-C5BA6FD9F87B}"/>
    <dgm:cxn modelId="{3C399F9A-BF03-4E09-86A3-168B1DFA0CEC}" type="presOf" srcId="{BFC33229-AB40-466C-AB30-3BA5EA22E1D8}" destId="{76B3F067-8166-4A70-BBD8-000726D0C10C}" srcOrd="0" destOrd="2" presId="urn:microsoft.com/office/officeart/2005/8/layout/vList5"/>
    <dgm:cxn modelId="{C7ABBF37-34F6-4557-8292-46E6AEF45774}" type="presOf" srcId="{FBBF2DA7-B3C3-45D5-B708-7B3D7DF84F7A}" destId="{76B3F067-8166-4A70-BBD8-000726D0C10C}" srcOrd="0" destOrd="1" presId="urn:microsoft.com/office/officeart/2005/8/layout/vList5"/>
    <dgm:cxn modelId="{DAD98E6D-DBFF-4AE2-A8F6-8EDE3BA72BCB}" srcId="{13E63F32-6309-4E1B-AE5D-7C8130F7C1E7}" destId="{FBBF2DA7-B3C3-45D5-B708-7B3D7DF84F7A}" srcOrd="1" destOrd="0" parTransId="{29FCADAC-B381-4E41-BC8D-0E8D9B60D4E4}" sibTransId="{4B044B9B-3AA0-4E5A-927E-C660A913BE4E}"/>
    <dgm:cxn modelId="{3C90F0DC-EA81-4634-8813-A141B9543C4C}" srcId="{C797F9E5-00A8-4550-B591-5E1C76CD0E6C}" destId="{13E63F32-6309-4E1B-AE5D-7C8130F7C1E7}" srcOrd="0" destOrd="0" parTransId="{4037762C-FF78-48C4-8E52-E3A28DCC4B69}" sibTransId="{906A584B-F0A3-44B2-AB12-DB360EED7D8A}"/>
    <dgm:cxn modelId="{F99DA235-235A-4DB6-A63B-C655F43889B0}" srcId="{13E63F32-6309-4E1B-AE5D-7C8130F7C1E7}" destId="{C1CF6D8C-DF46-48C3-BD37-DE64B3929C3B}" srcOrd="0" destOrd="0" parTransId="{F27DA9C2-0D35-4F49-A471-9C25029CC7E8}" sibTransId="{6D307531-E752-47CF-9EB5-BDF87F51026A}"/>
    <dgm:cxn modelId="{A03AEB63-B064-48D2-B7FF-298A3EC6EB70}" type="presParOf" srcId="{5D79E026-560B-4351-BADE-CE34F58FF655}" destId="{EBEE257F-F77C-43EA-AE45-69B4213036DC}" srcOrd="0" destOrd="0" presId="urn:microsoft.com/office/officeart/2005/8/layout/vList5"/>
    <dgm:cxn modelId="{D4F05AD3-2463-4539-9329-E5F9E22A62BF}" type="presParOf" srcId="{EBEE257F-F77C-43EA-AE45-69B4213036DC}" destId="{3751DFD7-C073-405D-AFA3-D3E7FF58B758}" srcOrd="0" destOrd="0" presId="urn:microsoft.com/office/officeart/2005/8/layout/vList5"/>
    <dgm:cxn modelId="{85CEE93A-B024-40D3-9DF6-C2EC9F149772}" type="presParOf" srcId="{EBEE257F-F77C-43EA-AE45-69B4213036DC}" destId="{76B3F067-8166-4A70-BBD8-000726D0C10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1EDFDD-E448-4CE3-858E-C6AEC720B91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EE1D84F2-BE0C-4B4A-AEB7-DB609D255EA5}">
      <dgm:prSet custT="1"/>
      <dgm:spPr/>
      <dgm:t>
        <a:bodyPr/>
        <a:lstStyle/>
        <a:p>
          <a:pPr rtl="1"/>
          <a:r>
            <a:rPr lang="he-IL" sz="3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כיצד מתבצעת הבקרה בפועל?</a:t>
          </a:r>
          <a:endParaRPr lang="he-IL" sz="36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81F035-06B0-4EEB-A993-D8FF3346EB71}" type="parTrans" cxnId="{A32E0C8E-7A6E-4DA1-AD86-C90B93EE76FE}">
      <dgm:prSet/>
      <dgm:spPr/>
      <dgm:t>
        <a:bodyPr/>
        <a:lstStyle/>
        <a:p>
          <a:pPr rtl="1"/>
          <a:endParaRPr lang="he-IL"/>
        </a:p>
      </dgm:t>
    </dgm:pt>
    <dgm:pt modelId="{9161490F-17D8-424A-A3E8-24F268F701DF}" type="sibTrans" cxnId="{A32E0C8E-7A6E-4DA1-AD86-C90B93EE76FE}">
      <dgm:prSet/>
      <dgm:spPr/>
      <dgm:t>
        <a:bodyPr/>
        <a:lstStyle/>
        <a:p>
          <a:pPr rtl="1"/>
          <a:endParaRPr lang="he-IL"/>
        </a:p>
      </dgm:t>
    </dgm:pt>
    <dgm:pt modelId="{3A5C069D-3A20-448D-8C50-B0DD352894A3}" type="pres">
      <dgm:prSet presAssocID="{531EDFDD-E448-4CE3-858E-C6AEC720B914}" presName="linearFlow" presStyleCnt="0">
        <dgm:presLayoutVars>
          <dgm:dir val="rev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E8E14ABC-368F-4CC6-A0F1-581E1B5EEBF5}" type="pres">
      <dgm:prSet presAssocID="{EE1D84F2-BE0C-4B4A-AEB7-DB609D255EA5}" presName="composite" presStyleCnt="0"/>
      <dgm:spPr/>
    </dgm:pt>
    <dgm:pt modelId="{8F0D249D-7FAB-4AEC-B7EE-B25070F15702}" type="pres">
      <dgm:prSet presAssocID="{EE1D84F2-BE0C-4B4A-AEB7-DB609D255EA5}" presName="imgShp" presStyleLbl="f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pPr rtl="1"/>
          <a:endParaRPr lang="he-IL"/>
        </a:p>
      </dgm:t>
    </dgm:pt>
    <dgm:pt modelId="{88DF59F7-0875-4DC2-BA8A-B67C9A224E11}" type="pres">
      <dgm:prSet presAssocID="{EE1D84F2-BE0C-4B4A-AEB7-DB609D255EA5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F4F95E17-C3E4-4AF6-B643-49C619821BA4}" type="presOf" srcId="{EE1D84F2-BE0C-4B4A-AEB7-DB609D255EA5}" destId="{88DF59F7-0875-4DC2-BA8A-B67C9A224E11}" srcOrd="0" destOrd="0" presId="urn:microsoft.com/office/officeart/2005/8/layout/vList3"/>
    <dgm:cxn modelId="{60E2317E-478F-45E4-BA3E-C2931685D9EA}" type="presOf" srcId="{531EDFDD-E448-4CE3-858E-C6AEC720B914}" destId="{3A5C069D-3A20-448D-8C50-B0DD352894A3}" srcOrd="0" destOrd="0" presId="urn:microsoft.com/office/officeart/2005/8/layout/vList3"/>
    <dgm:cxn modelId="{A32E0C8E-7A6E-4DA1-AD86-C90B93EE76FE}" srcId="{531EDFDD-E448-4CE3-858E-C6AEC720B914}" destId="{EE1D84F2-BE0C-4B4A-AEB7-DB609D255EA5}" srcOrd="0" destOrd="0" parTransId="{C281F035-06B0-4EEB-A993-D8FF3346EB71}" sibTransId="{9161490F-17D8-424A-A3E8-24F268F701DF}"/>
    <dgm:cxn modelId="{1E11D4FD-D47C-4B69-8753-B40E1556F1FF}" type="presParOf" srcId="{3A5C069D-3A20-448D-8C50-B0DD352894A3}" destId="{E8E14ABC-368F-4CC6-A0F1-581E1B5EEBF5}" srcOrd="0" destOrd="0" presId="urn:microsoft.com/office/officeart/2005/8/layout/vList3"/>
    <dgm:cxn modelId="{1F556FEB-981F-4A9E-B8F2-85493889D1DA}" type="presParOf" srcId="{E8E14ABC-368F-4CC6-A0F1-581E1B5EEBF5}" destId="{8F0D249D-7FAB-4AEC-B7EE-B25070F15702}" srcOrd="0" destOrd="0" presId="urn:microsoft.com/office/officeart/2005/8/layout/vList3"/>
    <dgm:cxn modelId="{054A1812-0CDD-407C-AE7C-21C7AD197FD9}" type="presParOf" srcId="{E8E14ABC-368F-4CC6-A0F1-581E1B5EEBF5}" destId="{88DF59F7-0875-4DC2-BA8A-B67C9A224E1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403FE3-403E-4257-BCDE-B3535648F36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45A0CC80-C656-414D-AAA8-AC035BF0C24F}">
      <dgm:prSet/>
      <dgm:spPr/>
      <dgm:t>
        <a:bodyPr/>
        <a:lstStyle/>
        <a:p>
          <a:pPr rtl="1"/>
          <a:r>
            <a:rPr lang="he-IL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איסוף נתונים</a:t>
          </a:r>
          <a:endParaRPr lang="he-IL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C72AF5-4778-48EE-9143-8D07D044FBE8}" type="parTrans" cxnId="{45589241-3C5E-47B6-9B61-1530CDA0ABE1}">
      <dgm:prSet/>
      <dgm:spPr/>
      <dgm:t>
        <a:bodyPr/>
        <a:lstStyle/>
        <a:p>
          <a:pPr rtl="1"/>
          <a:endParaRPr lang="he-IL"/>
        </a:p>
      </dgm:t>
    </dgm:pt>
    <dgm:pt modelId="{1360A02B-17AB-43A3-B0D3-AE0F1C57329D}" type="sibTrans" cxnId="{45589241-3C5E-47B6-9B61-1530CDA0ABE1}">
      <dgm:prSet/>
      <dgm:spPr/>
      <dgm:t>
        <a:bodyPr/>
        <a:lstStyle/>
        <a:p>
          <a:pPr rtl="1"/>
          <a:endParaRPr lang="he-IL"/>
        </a:p>
      </dgm:t>
    </dgm:pt>
    <dgm:pt modelId="{8CA1DB32-49D2-4802-B77B-6AAFFB5462FD}">
      <dgm:prSet/>
      <dgm:spPr/>
      <dgm:t>
        <a:bodyPr/>
        <a:lstStyle/>
        <a:p>
          <a:pPr rtl="1"/>
          <a:r>
            <a:rPr lang="he-IL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 תרשים בקרה</a:t>
          </a:r>
          <a:endParaRPr lang="he-IL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C1A160-B7B6-438A-A15E-D0F5D0B97908}" type="parTrans" cxnId="{EBA76ED9-B403-4D64-B16D-169686FC0733}">
      <dgm:prSet/>
      <dgm:spPr/>
      <dgm:t>
        <a:bodyPr/>
        <a:lstStyle/>
        <a:p>
          <a:pPr rtl="1"/>
          <a:endParaRPr lang="he-IL"/>
        </a:p>
      </dgm:t>
    </dgm:pt>
    <dgm:pt modelId="{42243584-215A-47E1-9D4D-B8ECC164F365}" type="sibTrans" cxnId="{EBA76ED9-B403-4D64-B16D-169686FC0733}">
      <dgm:prSet/>
      <dgm:spPr/>
      <dgm:t>
        <a:bodyPr/>
        <a:lstStyle/>
        <a:p>
          <a:pPr rtl="1"/>
          <a:endParaRPr lang="he-IL"/>
        </a:p>
      </dgm:t>
    </dgm:pt>
    <dgm:pt modelId="{20CE7741-1343-45B4-A177-47C0AD742536}" type="pres">
      <dgm:prSet presAssocID="{72403FE3-403E-4257-BCDE-B3535648F365}" presName="Name0" presStyleCnt="0">
        <dgm:presLayoutVars>
          <dgm:dir val="rev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D515847C-57DF-4C9F-83AF-3041EA54FDE0}" type="pres">
      <dgm:prSet presAssocID="{45A0CC80-C656-414D-AAA8-AC035BF0C24F}" presName="node" presStyleLbl="node1" presStyleIdx="0" presStyleCnt="2" custScaleX="90998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A71B695-7E76-40F4-A664-6FE6A242260B}" type="pres">
      <dgm:prSet presAssocID="{1360A02B-17AB-43A3-B0D3-AE0F1C57329D}" presName="sibTrans" presStyleLbl="sibTrans2D1" presStyleIdx="0" presStyleCnt="1"/>
      <dgm:spPr/>
      <dgm:t>
        <a:bodyPr/>
        <a:lstStyle/>
        <a:p>
          <a:pPr rtl="1"/>
          <a:endParaRPr lang="he-IL"/>
        </a:p>
      </dgm:t>
    </dgm:pt>
    <dgm:pt modelId="{A48AF43F-DF87-4020-BD87-41FA446B6512}" type="pres">
      <dgm:prSet presAssocID="{1360A02B-17AB-43A3-B0D3-AE0F1C57329D}" presName="connectorText" presStyleLbl="sibTrans2D1" presStyleIdx="0" presStyleCnt="1"/>
      <dgm:spPr/>
      <dgm:t>
        <a:bodyPr/>
        <a:lstStyle/>
        <a:p>
          <a:pPr rtl="1"/>
          <a:endParaRPr lang="he-IL"/>
        </a:p>
      </dgm:t>
    </dgm:pt>
    <dgm:pt modelId="{61E3D354-D04C-43B1-A3EA-CDB9E059EAC8}" type="pres">
      <dgm:prSet presAssocID="{8CA1DB32-49D2-4802-B77B-6AAFFB5462FD}" presName="node" presStyleLbl="node1" presStyleIdx="1" presStyleCnt="2" custScaleX="81102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9E968638-2B59-43D2-9AE0-C39D31F31087}" type="presOf" srcId="{8CA1DB32-49D2-4802-B77B-6AAFFB5462FD}" destId="{61E3D354-D04C-43B1-A3EA-CDB9E059EAC8}" srcOrd="0" destOrd="0" presId="urn:microsoft.com/office/officeart/2005/8/layout/process1"/>
    <dgm:cxn modelId="{3A5A1936-3084-42D2-A2AF-5DB0E8D7873F}" type="presOf" srcId="{72403FE3-403E-4257-BCDE-B3535648F365}" destId="{20CE7741-1343-45B4-A177-47C0AD742536}" srcOrd="0" destOrd="0" presId="urn:microsoft.com/office/officeart/2005/8/layout/process1"/>
    <dgm:cxn modelId="{EBA76ED9-B403-4D64-B16D-169686FC0733}" srcId="{72403FE3-403E-4257-BCDE-B3535648F365}" destId="{8CA1DB32-49D2-4802-B77B-6AAFFB5462FD}" srcOrd="1" destOrd="0" parTransId="{FDC1A160-B7B6-438A-A15E-D0F5D0B97908}" sibTransId="{42243584-215A-47E1-9D4D-B8ECC164F365}"/>
    <dgm:cxn modelId="{A731962F-FF55-4553-90D6-4AE8F56BCE5E}" type="presOf" srcId="{45A0CC80-C656-414D-AAA8-AC035BF0C24F}" destId="{D515847C-57DF-4C9F-83AF-3041EA54FDE0}" srcOrd="0" destOrd="0" presId="urn:microsoft.com/office/officeart/2005/8/layout/process1"/>
    <dgm:cxn modelId="{781BCE9A-28E5-4759-B4C4-2513EE96239E}" type="presOf" srcId="{1360A02B-17AB-43A3-B0D3-AE0F1C57329D}" destId="{A48AF43F-DF87-4020-BD87-41FA446B6512}" srcOrd="1" destOrd="0" presId="urn:microsoft.com/office/officeart/2005/8/layout/process1"/>
    <dgm:cxn modelId="{45589241-3C5E-47B6-9B61-1530CDA0ABE1}" srcId="{72403FE3-403E-4257-BCDE-B3535648F365}" destId="{45A0CC80-C656-414D-AAA8-AC035BF0C24F}" srcOrd="0" destOrd="0" parTransId="{18C72AF5-4778-48EE-9143-8D07D044FBE8}" sibTransId="{1360A02B-17AB-43A3-B0D3-AE0F1C57329D}"/>
    <dgm:cxn modelId="{3E3276CD-8B3D-480A-BBCB-D5E76453C786}" type="presOf" srcId="{1360A02B-17AB-43A3-B0D3-AE0F1C57329D}" destId="{4A71B695-7E76-40F4-A664-6FE6A242260B}" srcOrd="0" destOrd="0" presId="urn:microsoft.com/office/officeart/2005/8/layout/process1"/>
    <dgm:cxn modelId="{E6251F20-9632-45A3-A6A0-051A8E8BCB5E}" type="presParOf" srcId="{20CE7741-1343-45B4-A177-47C0AD742536}" destId="{D515847C-57DF-4C9F-83AF-3041EA54FDE0}" srcOrd="0" destOrd="0" presId="urn:microsoft.com/office/officeart/2005/8/layout/process1"/>
    <dgm:cxn modelId="{36CED127-0262-437B-9AEC-A4C2AD7B95AC}" type="presParOf" srcId="{20CE7741-1343-45B4-A177-47C0AD742536}" destId="{4A71B695-7E76-40F4-A664-6FE6A242260B}" srcOrd="1" destOrd="0" presId="urn:microsoft.com/office/officeart/2005/8/layout/process1"/>
    <dgm:cxn modelId="{1BAD4671-9103-4D1E-815E-38C27F558B7B}" type="presParOf" srcId="{4A71B695-7E76-40F4-A664-6FE6A242260B}" destId="{A48AF43F-DF87-4020-BD87-41FA446B6512}" srcOrd="0" destOrd="0" presId="urn:microsoft.com/office/officeart/2005/8/layout/process1"/>
    <dgm:cxn modelId="{04FA188B-7A2F-4720-9D2E-885975A25BFB}" type="presParOf" srcId="{20CE7741-1343-45B4-A177-47C0AD742536}" destId="{61E3D354-D04C-43B1-A3EA-CDB9E059EAC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403FE3-403E-4257-BCDE-B3535648F36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45A0CC80-C656-414D-AAA8-AC035BF0C24F}">
      <dgm:prSet custT="1"/>
      <dgm:spPr/>
      <dgm:t>
        <a:bodyPr/>
        <a:lstStyle/>
        <a:p>
          <a:pPr rtl="1"/>
          <a:r>
            <a:rPr lang="he-IL" sz="37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תרשים בקרה</a:t>
          </a:r>
          <a:endParaRPr lang="he-IL" sz="37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C72AF5-4778-48EE-9143-8D07D044FBE8}" type="parTrans" cxnId="{45589241-3C5E-47B6-9B61-1530CDA0ABE1}">
      <dgm:prSet/>
      <dgm:spPr/>
      <dgm:t>
        <a:bodyPr/>
        <a:lstStyle/>
        <a:p>
          <a:pPr rtl="1"/>
          <a:endParaRPr lang="he-IL"/>
        </a:p>
      </dgm:t>
    </dgm:pt>
    <dgm:pt modelId="{1360A02B-17AB-43A3-B0D3-AE0F1C57329D}" type="sibTrans" cxnId="{45589241-3C5E-47B6-9B61-1530CDA0ABE1}">
      <dgm:prSet/>
      <dgm:spPr/>
      <dgm:t>
        <a:bodyPr/>
        <a:lstStyle/>
        <a:p>
          <a:pPr rtl="1"/>
          <a:endParaRPr lang="he-IL"/>
        </a:p>
      </dgm:t>
    </dgm:pt>
    <dgm:pt modelId="{25026D7B-8695-4098-AF46-6EAD39354F84}">
      <dgm:prSet custT="1"/>
      <dgm:spPr/>
      <dgm:t>
        <a:bodyPr/>
        <a:lstStyle/>
        <a:p>
          <a:pPr rtl="1"/>
          <a:r>
            <a:rPr lang="he-IL" sz="37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איסוף נתונים</a:t>
          </a:r>
          <a:endParaRPr lang="he-IL" sz="37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C7749D-98B6-43A5-A19B-2AFEF5828D77}" type="parTrans" cxnId="{DE894932-59FC-4467-A8B3-C8B90DF1B751}">
      <dgm:prSet/>
      <dgm:spPr/>
      <dgm:t>
        <a:bodyPr/>
        <a:lstStyle/>
        <a:p>
          <a:pPr rtl="1"/>
          <a:endParaRPr lang="he-IL"/>
        </a:p>
      </dgm:t>
    </dgm:pt>
    <dgm:pt modelId="{CEF5AB6A-0B49-44A9-AA0E-7B096D87CDBE}" type="sibTrans" cxnId="{DE894932-59FC-4467-A8B3-C8B90DF1B751}">
      <dgm:prSet/>
      <dgm:spPr/>
      <dgm:t>
        <a:bodyPr/>
        <a:lstStyle/>
        <a:p>
          <a:pPr rtl="1"/>
          <a:endParaRPr lang="he-IL"/>
        </a:p>
      </dgm:t>
    </dgm:pt>
    <dgm:pt modelId="{20CE7741-1343-45B4-A177-47C0AD742536}" type="pres">
      <dgm:prSet presAssocID="{72403FE3-403E-4257-BCDE-B3535648F365}" presName="Name0" presStyleCnt="0">
        <dgm:presLayoutVars>
          <dgm:dir val="rev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D515847C-57DF-4C9F-83AF-3041EA54FDE0}" type="pres">
      <dgm:prSet presAssocID="{45A0CC80-C656-414D-AAA8-AC035BF0C24F}" presName="node" presStyleLbl="node1" presStyleIdx="0" presStyleCnt="2" custScaleX="90998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A71B695-7E76-40F4-A664-6FE6A242260B}" type="pres">
      <dgm:prSet presAssocID="{1360A02B-17AB-43A3-B0D3-AE0F1C57329D}" presName="sibTrans" presStyleLbl="sibTrans2D1" presStyleIdx="0" presStyleCnt="1"/>
      <dgm:spPr/>
      <dgm:t>
        <a:bodyPr/>
        <a:lstStyle/>
        <a:p>
          <a:pPr rtl="1"/>
          <a:endParaRPr lang="he-IL"/>
        </a:p>
      </dgm:t>
    </dgm:pt>
    <dgm:pt modelId="{A48AF43F-DF87-4020-BD87-41FA446B6512}" type="pres">
      <dgm:prSet presAssocID="{1360A02B-17AB-43A3-B0D3-AE0F1C57329D}" presName="connectorText" presStyleLbl="sibTrans2D1" presStyleIdx="0" presStyleCnt="1"/>
      <dgm:spPr/>
      <dgm:t>
        <a:bodyPr/>
        <a:lstStyle/>
        <a:p>
          <a:pPr rtl="1"/>
          <a:endParaRPr lang="he-IL"/>
        </a:p>
      </dgm:t>
    </dgm:pt>
    <dgm:pt modelId="{81E447A9-B6FC-4C0D-85C9-3E9DF5B8FFCA}" type="pres">
      <dgm:prSet presAssocID="{25026D7B-8695-4098-AF46-6EAD39354F84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922A8D0C-9754-45EF-9D3E-1E23F1CE85FC}" type="presOf" srcId="{25026D7B-8695-4098-AF46-6EAD39354F84}" destId="{81E447A9-B6FC-4C0D-85C9-3E9DF5B8FFCA}" srcOrd="0" destOrd="0" presId="urn:microsoft.com/office/officeart/2005/8/layout/process1"/>
    <dgm:cxn modelId="{55C9A09E-92E1-465E-8F83-D4D847665EE3}" type="presOf" srcId="{1360A02B-17AB-43A3-B0D3-AE0F1C57329D}" destId="{A48AF43F-DF87-4020-BD87-41FA446B6512}" srcOrd="1" destOrd="0" presId="urn:microsoft.com/office/officeart/2005/8/layout/process1"/>
    <dgm:cxn modelId="{DE894932-59FC-4467-A8B3-C8B90DF1B751}" srcId="{72403FE3-403E-4257-BCDE-B3535648F365}" destId="{25026D7B-8695-4098-AF46-6EAD39354F84}" srcOrd="1" destOrd="0" parTransId="{55C7749D-98B6-43A5-A19B-2AFEF5828D77}" sibTransId="{CEF5AB6A-0B49-44A9-AA0E-7B096D87CDBE}"/>
    <dgm:cxn modelId="{45589241-3C5E-47B6-9B61-1530CDA0ABE1}" srcId="{72403FE3-403E-4257-BCDE-B3535648F365}" destId="{45A0CC80-C656-414D-AAA8-AC035BF0C24F}" srcOrd="0" destOrd="0" parTransId="{18C72AF5-4778-48EE-9143-8D07D044FBE8}" sibTransId="{1360A02B-17AB-43A3-B0D3-AE0F1C57329D}"/>
    <dgm:cxn modelId="{E9EB9C39-9944-415C-9167-3C4C3CEC9D2F}" type="presOf" srcId="{1360A02B-17AB-43A3-B0D3-AE0F1C57329D}" destId="{4A71B695-7E76-40F4-A664-6FE6A242260B}" srcOrd="0" destOrd="0" presId="urn:microsoft.com/office/officeart/2005/8/layout/process1"/>
    <dgm:cxn modelId="{C052BDE7-9AF6-4D9E-BF06-6ED742294A01}" type="presOf" srcId="{72403FE3-403E-4257-BCDE-B3535648F365}" destId="{20CE7741-1343-45B4-A177-47C0AD742536}" srcOrd="0" destOrd="0" presId="urn:microsoft.com/office/officeart/2005/8/layout/process1"/>
    <dgm:cxn modelId="{F90AEA98-74E5-4AE5-8078-6B76641290BD}" type="presOf" srcId="{45A0CC80-C656-414D-AAA8-AC035BF0C24F}" destId="{D515847C-57DF-4C9F-83AF-3041EA54FDE0}" srcOrd="0" destOrd="0" presId="urn:microsoft.com/office/officeart/2005/8/layout/process1"/>
    <dgm:cxn modelId="{AFA95F5E-1F7B-484C-9787-5C9751E86572}" type="presParOf" srcId="{20CE7741-1343-45B4-A177-47C0AD742536}" destId="{D515847C-57DF-4C9F-83AF-3041EA54FDE0}" srcOrd="0" destOrd="0" presId="urn:microsoft.com/office/officeart/2005/8/layout/process1"/>
    <dgm:cxn modelId="{CF6699E2-C102-4C29-B57E-E523C25B432B}" type="presParOf" srcId="{20CE7741-1343-45B4-A177-47C0AD742536}" destId="{4A71B695-7E76-40F4-A664-6FE6A242260B}" srcOrd="1" destOrd="0" presId="urn:microsoft.com/office/officeart/2005/8/layout/process1"/>
    <dgm:cxn modelId="{777A3029-F3F2-44DD-B95B-727B53B49E76}" type="presParOf" srcId="{4A71B695-7E76-40F4-A664-6FE6A242260B}" destId="{A48AF43F-DF87-4020-BD87-41FA446B6512}" srcOrd="0" destOrd="0" presId="urn:microsoft.com/office/officeart/2005/8/layout/process1"/>
    <dgm:cxn modelId="{C11ADB05-3FE7-44F3-9256-034CEB1A5013}" type="presParOf" srcId="{20CE7741-1343-45B4-A177-47C0AD742536}" destId="{81E447A9-B6FC-4C0D-85C9-3E9DF5B8FFC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0E3851-B871-444F-9C54-A14C14251B32}" type="doc">
      <dgm:prSet loTypeId="urn:microsoft.com/office/officeart/2005/8/layout/process1" loCatId="process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pPr rtl="1"/>
          <a:endParaRPr lang="he-IL"/>
        </a:p>
      </dgm:t>
    </dgm:pt>
    <dgm:pt modelId="{2A08130B-5FFE-413B-A8A4-C44F0E02B0C6}">
      <dgm:prSet/>
      <dgm:spPr/>
      <dgm:t>
        <a:bodyPr/>
        <a:lstStyle/>
        <a:p>
          <a:pPr rtl="1"/>
          <a:r>
            <a:rPr lang="en-US" dirty="0" smtClean="0">
              <a:solidFill>
                <a:schemeClr val="tx1"/>
              </a:solidFill>
            </a:rPr>
            <a:t>n</a:t>
          </a:r>
          <a:endParaRPr lang="he-IL" dirty="0">
            <a:solidFill>
              <a:schemeClr val="tx1"/>
            </a:solidFill>
          </a:endParaRPr>
        </a:p>
      </dgm:t>
    </dgm:pt>
    <dgm:pt modelId="{9519DAC3-047F-4EA7-BE6E-5CF2CF0D79EF}" type="parTrans" cxnId="{3C03F7F9-22D5-48BA-BCF3-43FB9F0BB682}">
      <dgm:prSet/>
      <dgm:spPr/>
      <dgm:t>
        <a:bodyPr/>
        <a:lstStyle/>
        <a:p>
          <a:pPr rtl="1"/>
          <a:endParaRPr lang="he-IL"/>
        </a:p>
      </dgm:t>
    </dgm:pt>
    <dgm:pt modelId="{4B9DB898-1681-47DB-95B8-24D9E1981052}" type="sibTrans" cxnId="{3C03F7F9-22D5-48BA-BCF3-43FB9F0BB682}">
      <dgm:prSet/>
      <dgm:spPr/>
      <dgm:t>
        <a:bodyPr/>
        <a:lstStyle/>
        <a:p>
          <a:pPr rtl="1"/>
          <a:endParaRPr lang="he-IL"/>
        </a:p>
      </dgm:t>
    </dgm:pt>
    <dgm:pt modelId="{443FD030-6272-4CB1-9725-2C95860848DC}">
      <dgm:prSet/>
      <dgm:spPr/>
      <dgm:t>
        <a:bodyPr/>
        <a:lstStyle/>
        <a:p>
          <a:pPr rtl="1"/>
          <a:r>
            <a: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d2</a:t>
          </a:r>
          <a:endParaRPr lang="he-IL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52AA0F-00A3-4277-980B-906CEC8BC4E8}" type="parTrans" cxnId="{8CEC0B01-246A-4355-8208-99850D5BA6D7}">
      <dgm:prSet/>
      <dgm:spPr/>
      <dgm:t>
        <a:bodyPr/>
        <a:lstStyle/>
        <a:p>
          <a:pPr rtl="1"/>
          <a:endParaRPr lang="he-IL"/>
        </a:p>
      </dgm:t>
    </dgm:pt>
    <dgm:pt modelId="{BB85D15D-EDEC-49D4-80CF-9BB8CBB925B9}" type="sibTrans" cxnId="{8CEC0B01-246A-4355-8208-99850D5BA6D7}">
      <dgm:prSet/>
      <dgm:spPr/>
      <dgm:t>
        <a:bodyPr/>
        <a:lstStyle/>
        <a:p>
          <a:pPr rtl="1"/>
          <a:endParaRPr lang="he-IL"/>
        </a:p>
      </dgm:t>
    </dgm:pt>
    <dgm:pt modelId="{CE5515BA-B4AC-48DF-BA2E-9C06A5233A40}" type="pres">
      <dgm:prSet presAssocID="{440E3851-B871-444F-9C54-A14C14251B32}" presName="Name0" presStyleCnt="0">
        <dgm:presLayoutVars>
          <dgm:dir val="rev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CE67CC8D-E199-4C02-AA35-1FBC41696D5A}" type="pres">
      <dgm:prSet presAssocID="{2A08130B-5FFE-413B-A8A4-C44F0E02B0C6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E9182D7-C646-482E-BBEA-B1B97E84FF82}" type="pres">
      <dgm:prSet presAssocID="{4B9DB898-1681-47DB-95B8-24D9E1981052}" presName="sibTrans" presStyleLbl="sibTrans2D1" presStyleIdx="0" presStyleCnt="1"/>
      <dgm:spPr/>
      <dgm:t>
        <a:bodyPr/>
        <a:lstStyle/>
        <a:p>
          <a:pPr rtl="1"/>
          <a:endParaRPr lang="he-IL"/>
        </a:p>
      </dgm:t>
    </dgm:pt>
    <dgm:pt modelId="{1964C74A-D63C-48A3-807C-C89D6D71C41D}" type="pres">
      <dgm:prSet presAssocID="{4B9DB898-1681-47DB-95B8-24D9E1981052}" presName="connectorText" presStyleLbl="sibTrans2D1" presStyleIdx="0" presStyleCnt="1"/>
      <dgm:spPr/>
      <dgm:t>
        <a:bodyPr/>
        <a:lstStyle/>
        <a:p>
          <a:pPr rtl="1"/>
          <a:endParaRPr lang="he-IL"/>
        </a:p>
      </dgm:t>
    </dgm:pt>
    <dgm:pt modelId="{DC5780A2-261B-4E19-95CD-17CC1F79A9D0}" type="pres">
      <dgm:prSet presAssocID="{443FD030-6272-4CB1-9725-2C95860848DC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3C03F7F9-22D5-48BA-BCF3-43FB9F0BB682}" srcId="{440E3851-B871-444F-9C54-A14C14251B32}" destId="{2A08130B-5FFE-413B-A8A4-C44F0E02B0C6}" srcOrd="0" destOrd="0" parTransId="{9519DAC3-047F-4EA7-BE6E-5CF2CF0D79EF}" sibTransId="{4B9DB898-1681-47DB-95B8-24D9E1981052}"/>
    <dgm:cxn modelId="{AC14B971-B174-4662-A228-A858E8370E40}" type="presOf" srcId="{4B9DB898-1681-47DB-95B8-24D9E1981052}" destId="{1964C74A-D63C-48A3-807C-C89D6D71C41D}" srcOrd="1" destOrd="0" presId="urn:microsoft.com/office/officeart/2005/8/layout/process1"/>
    <dgm:cxn modelId="{4A71665B-9CF6-41A5-9A75-8283A40EDDB6}" type="presOf" srcId="{2A08130B-5FFE-413B-A8A4-C44F0E02B0C6}" destId="{CE67CC8D-E199-4C02-AA35-1FBC41696D5A}" srcOrd="0" destOrd="0" presId="urn:microsoft.com/office/officeart/2005/8/layout/process1"/>
    <dgm:cxn modelId="{E272E92C-DE7D-4667-9F67-BF63FFEEA48F}" type="presOf" srcId="{440E3851-B871-444F-9C54-A14C14251B32}" destId="{CE5515BA-B4AC-48DF-BA2E-9C06A5233A40}" srcOrd="0" destOrd="0" presId="urn:microsoft.com/office/officeart/2005/8/layout/process1"/>
    <dgm:cxn modelId="{E4EE234D-CB0C-4A31-955C-02212BE66249}" type="presOf" srcId="{443FD030-6272-4CB1-9725-2C95860848DC}" destId="{DC5780A2-261B-4E19-95CD-17CC1F79A9D0}" srcOrd="0" destOrd="0" presId="urn:microsoft.com/office/officeart/2005/8/layout/process1"/>
    <dgm:cxn modelId="{8672C34A-E745-477B-ADA7-4D5572BA97DD}" type="presOf" srcId="{4B9DB898-1681-47DB-95B8-24D9E1981052}" destId="{DE9182D7-C646-482E-BBEA-B1B97E84FF82}" srcOrd="0" destOrd="0" presId="urn:microsoft.com/office/officeart/2005/8/layout/process1"/>
    <dgm:cxn modelId="{8CEC0B01-246A-4355-8208-99850D5BA6D7}" srcId="{440E3851-B871-444F-9C54-A14C14251B32}" destId="{443FD030-6272-4CB1-9725-2C95860848DC}" srcOrd="1" destOrd="0" parTransId="{E552AA0F-00A3-4277-980B-906CEC8BC4E8}" sibTransId="{BB85D15D-EDEC-49D4-80CF-9BB8CBB925B9}"/>
    <dgm:cxn modelId="{3F15D158-E8CC-461A-82EC-917C11D50405}" type="presParOf" srcId="{CE5515BA-B4AC-48DF-BA2E-9C06A5233A40}" destId="{CE67CC8D-E199-4C02-AA35-1FBC41696D5A}" srcOrd="0" destOrd="0" presId="urn:microsoft.com/office/officeart/2005/8/layout/process1"/>
    <dgm:cxn modelId="{79074C44-3813-4505-9629-93AE12697BD1}" type="presParOf" srcId="{CE5515BA-B4AC-48DF-BA2E-9C06A5233A40}" destId="{DE9182D7-C646-482E-BBEA-B1B97E84FF82}" srcOrd="1" destOrd="0" presId="urn:microsoft.com/office/officeart/2005/8/layout/process1"/>
    <dgm:cxn modelId="{6C6D1E8A-AADA-49B9-A063-F1907223A90A}" type="presParOf" srcId="{DE9182D7-C646-482E-BBEA-B1B97E84FF82}" destId="{1964C74A-D63C-48A3-807C-C89D6D71C41D}" srcOrd="0" destOrd="0" presId="urn:microsoft.com/office/officeart/2005/8/layout/process1"/>
    <dgm:cxn modelId="{51A294CE-2FE8-4212-872A-E5747AB9C40A}" type="presParOf" srcId="{CE5515BA-B4AC-48DF-BA2E-9C06A5233A40}" destId="{DC5780A2-261B-4E19-95CD-17CC1F79A9D0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0E3851-B871-444F-9C54-A14C14251B32}" type="doc">
      <dgm:prSet loTypeId="urn:microsoft.com/office/officeart/2005/8/layout/process1" loCatId="process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pPr rtl="1"/>
          <a:endParaRPr lang="he-IL"/>
        </a:p>
      </dgm:t>
    </dgm:pt>
    <dgm:pt modelId="{2A08130B-5FFE-413B-A8A4-C44F0E02B0C6}">
      <dgm:prSet/>
      <dgm:spPr/>
      <dgm:t>
        <a:bodyPr/>
        <a:lstStyle/>
        <a:p>
          <a:pPr rtl="1"/>
          <a:r>
            <a:rPr lang="en-US" dirty="0" smtClean="0">
              <a:solidFill>
                <a:schemeClr val="tx1"/>
              </a:solidFill>
            </a:rPr>
            <a:t>n</a:t>
          </a:r>
          <a:endParaRPr lang="he-IL" dirty="0">
            <a:solidFill>
              <a:schemeClr val="tx1"/>
            </a:solidFill>
          </a:endParaRPr>
        </a:p>
      </dgm:t>
    </dgm:pt>
    <dgm:pt modelId="{9519DAC3-047F-4EA7-BE6E-5CF2CF0D79EF}" type="parTrans" cxnId="{3C03F7F9-22D5-48BA-BCF3-43FB9F0BB682}">
      <dgm:prSet/>
      <dgm:spPr/>
      <dgm:t>
        <a:bodyPr/>
        <a:lstStyle/>
        <a:p>
          <a:pPr rtl="1"/>
          <a:endParaRPr lang="he-IL"/>
        </a:p>
      </dgm:t>
    </dgm:pt>
    <dgm:pt modelId="{4B9DB898-1681-47DB-95B8-24D9E1981052}" type="sibTrans" cxnId="{3C03F7F9-22D5-48BA-BCF3-43FB9F0BB682}">
      <dgm:prSet/>
      <dgm:spPr/>
      <dgm:t>
        <a:bodyPr/>
        <a:lstStyle/>
        <a:p>
          <a:pPr rtl="1"/>
          <a:endParaRPr lang="he-IL"/>
        </a:p>
      </dgm:t>
    </dgm:pt>
    <dgm:pt modelId="{443FD030-6272-4CB1-9725-2C95860848DC}">
      <dgm:prSet/>
      <dgm:spPr/>
      <dgm:t>
        <a:bodyPr/>
        <a:lstStyle/>
        <a:p>
          <a:pPr rtl="1"/>
          <a:r>
            <a: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d3</a:t>
          </a:r>
          <a:endParaRPr lang="he-IL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52AA0F-00A3-4277-980B-906CEC8BC4E8}" type="parTrans" cxnId="{8CEC0B01-246A-4355-8208-99850D5BA6D7}">
      <dgm:prSet/>
      <dgm:spPr/>
      <dgm:t>
        <a:bodyPr/>
        <a:lstStyle/>
        <a:p>
          <a:pPr rtl="1"/>
          <a:endParaRPr lang="he-IL"/>
        </a:p>
      </dgm:t>
    </dgm:pt>
    <dgm:pt modelId="{BB85D15D-EDEC-49D4-80CF-9BB8CBB925B9}" type="sibTrans" cxnId="{8CEC0B01-246A-4355-8208-99850D5BA6D7}">
      <dgm:prSet/>
      <dgm:spPr/>
      <dgm:t>
        <a:bodyPr/>
        <a:lstStyle/>
        <a:p>
          <a:pPr rtl="1"/>
          <a:endParaRPr lang="he-IL"/>
        </a:p>
      </dgm:t>
    </dgm:pt>
    <dgm:pt modelId="{CE5515BA-B4AC-48DF-BA2E-9C06A5233A40}" type="pres">
      <dgm:prSet presAssocID="{440E3851-B871-444F-9C54-A14C14251B32}" presName="Name0" presStyleCnt="0">
        <dgm:presLayoutVars>
          <dgm:dir val="rev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CE67CC8D-E199-4C02-AA35-1FBC41696D5A}" type="pres">
      <dgm:prSet presAssocID="{2A08130B-5FFE-413B-A8A4-C44F0E02B0C6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E9182D7-C646-482E-BBEA-B1B97E84FF82}" type="pres">
      <dgm:prSet presAssocID="{4B9DB898-1681-47DB-95B8-24D9E1981052}" presName="sibTrans" presStyleLbl="sibTrans2D1" presStyleIdx="0" presStyleCnt="1"/>
      <dgm:spPr/>
      <dgm:t>
        <a:bodyPr/>
        <a:lstStyle/>
        <a:p>
          <a:pPr rtl="1"/>
          <a:endParaRPr lang="he-IL"/>
        </a:p>
      </dgm:t>
    </dgm:pt>
    <dgm:pt modelId="{1964C74A-D63C-48A3-807C-C89D6D71C41D}" type="pres">
      <dgm:prSet presAssocID="{4B9DB898-1681-47DB-95B8-24D9E1981052}" presName="connectorText" presStyleLbl="sibTrans2D1" presStyleIdx="0" presStyleCnt="1"/>
      <dgm:spPr/>
      <dgm:t>
        <a:bodyPr/>
        <a:lstStyle/>
        <a:p>
          <a:pPr rtl="1"/>
          <a:endParaRPr lang="he-IL"/>
        </a:p>
      </dgm:t>
    </dgm:pt>
    <dgm:pt modelId="{DC5780A2-261B-4E19-95CD-17CC1F79A9D0}" type="pres">
      <dgm:prSet presAssocID="{443FD030-6272-4CB1-9725-2C95860848DC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8CEC0B01-246A-4355-8208-99850D5BA6D7}" srcId="{440E3851-B871-444F-9C54-A14C14251B32}" destId="{443FD030-6272-4CB1-9725-2C95860848DC}" srcOrd="1" destOrd="0" parTransId="{E552AA0F-00A3-4277-980B-906CEC8BC4E8}" sibTransId="{BB85D15D-EDEC-49D4-80CF-9BB8CBB925B9}"/>
    <dgm:cxn modelId="{5C9C4B5E-E42A-4DC0-A215-DD66488D96D7}" type="presOf" srcId="{4B9DB898-1681-47DB-95B8-24D9E1981052}" destId="{DE9182D7-C646-482E-BBEA-B1B97E84FF82}" srcOrd="0" destOrd="0" presId="urn:microsoft.com/office/officeart/2005/8/layout/process1"/>
    <dgm:cxn modelId="{FD9803BB-F08F-4D08-8612-A363233B120F}" type="presOf" srcId="{2A08130B-5FFE-413B-A8A4-C44F0E02B0C6}" destId="{CE67CC8D-E199-4C02-AA35-1FBC41696D5A}" srcOrd="0" destOrd="0" presId="urn:microsoft.com/office/officeart/2005/8/layout/process1"/>
    <dgm:cxn modelId="{AD4B9BD8-AB74-4A73-B06B-6F9273D55DE3}" type="presOf" srcId="{4B9DB898-1681-47DB-95B8-24D9E1981052}" destId="{1964C74A-D63C-48A3-807C-C89D6D71C41D}" srcOrd="1" destOrd="0" presId="urn:microsoft.com/office/officeart/2005/8/layout/process1"/>
    <dgm:cxn modelId="{E3125647-CA0B-46CD-8B85-F1C14BE1D2C0}" type="presOf" srcId="{443FD030-6272-4CB1-9725-2C95860848DC}" destId="{DC5780A2-261B-4E19-95CD-17CC1F79A9D0}" srcOrd="0" destOrd="0" presId="urn:microsoft.com/office/officeart/2005/8/layout/process1"/>
    <dgm:cxn modelId="{28DEAFAB-557B-4827-B21E-1D307712FB3B}" type="presOf" srcId="{440E3851-B871-444F-9C54-A14C14251B32}" destId="{CE5515BA-B4AC-48DF-BA2E-9C06A5233A40}" srcOrd="0" destOrd="0" presId="urn:microsoft.com/office/officeart/2005/8/layout/process1"/>
    <dgm:cxn modelId="{3C03F7F9-22D5-48BA-BCF3-43FB9F0BB682}" srcId="{440E3851-B871-444F-9C54-A14C14251B32}" destId="{2A08130B-5FFE-413B-A8A4-C44F0E02B0C6}" srcOrd="0" destOrd="0" parTransId="{9519DAC3-047F-4EA7-BE6E-5CF2CF0D79EF}" sibTransId="{4B9DB898-1681-47DB-95B8-24D9E1981052}"/>
    <dgm:cxn modelId="{0712B7E3-2778-4A70-AD9F-33B3C5AA687A}" type="presParOf" srcId="{CE5515BA-B4AC-48DF-BA2E-9C06A5233A40}" destId="{CE67CC8D-E199-4C02-AA35-1FBC41696D5A}" srcOrd="0" destOrd="0" presId="urn:microsoft.com/office/officeart/2005/8/layout/process1"/>
    <dgm:cxn modelId="{A5D255D4-3599-4FA4-8FEA-C4135BDF2A77}" type="presParOf" srcId="{CE5515BA-B4AC-48DF-BA2E-9C06A5233A40}" destId="{DE9182D7-C646-482E-BBEA-B1B97E84FF82}" srcOrd="1" destOrd="0" presId="urn:microsoft.com/office/officeart/2005/8/layout/process1"/>
    <dgm:cxn modelId="{3C9306F2-2214-4985-AED8-4C9A3A27779A}" type="presParOf" srcId="{DE9182D7-C646-482E-BBEA-B1B97E84FF82}" destId="{1964C74A-D63C-48A3-807C-C89D6D71C41D}" srcOrd="0" destOrd="0" presId="urn:microsoft.com/office/officeart/2005/8/layout/process1"/>
    <dgm:cxn modelId="{3FD4EB6B-3988-4D4D-897C-FFE2F387E5BC}" type="presParOf" srcId="{CE5515BA-B4AC-48DF-BA2E-9C06A5233A40}" destId="{DC5780A2-261B-4E19-95CD-17CC1F79A9D0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40E3851-B871-444F-9C54-A14C14251B32}" type="doc">
      <dgm:prSet loTypeId="urn:microsoft.com/office/officeart/2005/8/layout/process1" loCatId="process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pPr rtl="1"/>
          <a:endParaRPr lang="he-IL"/>
        </a:p>
      </dgm:t>
    </dgm:pt>
    <dgm:pt modelId="{2A08130B-5FFE-413B-A8A4-C44F0E02B0C6}">
      <dgm:prSet/>
      <dgm:spPr/>
      <dgm:t>
        <a:bodyPr/>
        <a:lstStyle/>
        <a:p>
          <a:pPr rtl="1"/>
          <a:r>
            <a:rPr lang="en-US" dirty="0" smtClean="0">
              <a:solidFill>
                <a:schemeClr val="tx1"/>
              </a:solidFill>
            </a:rPr>
            <a:t>n</a:t>
          </a:r>
          <a:endParaRPr lang="he-IL" dirty="0">
            <a:solidFill>
              <a:schemeClr val="tx1"/>
            </a:solidFill>
          </a:endParaRPr>
        </a:p>
      </dgm:t>
    </dgm:pt>
    <dgm:pt modelId="{9519DAC3-047F-4EA7-BE6E-5CF2CF0D79EF}" type="parTrans" cxnId="{3C03F7F9-22D5-48BA-BCF3-43FB9F0BB682}">
      <dgm:prSet/>
      <dgm:spPr/>
      <dgm:t>
        <a:bodyPr/>
        <a:lstStyle/>
        <a:p>
          <a:pPr rtl="1"/>
          <a:endParaRPr lang="he-IL"/>
        </a:p>
      </dgm:t>
    </dgm:pt>
    <dgm:pt modelId="{4B9DB898-1681-47DB-95B8-24D9E1981052}" type="sibTrans" cxnId="{3C03F7F9-22D5-48BA-BCF3-43FB9F0BB682}">
      <dgm:prSet/>
      <dgm:spPr/>
      <dgm:t>
        <a:bodyPr/>
        <a:lstStyle/>
        <a:p>
          <a:pPr rtl="1"/>
          <a:endParaRPr lang="he-IL"/>
        </a:p>
      </dgm:t>
    </dgm:pt>
    <dgm:pt modelId="{443FD030-6272-4CB1-9725-2C95860848DC}">
      <dgm:prSet/>
      <dgm:spPr/>
      <dgm:t>
        <a:bodyPr/>
        <a:lstStyle/>
        <a:p>
          <a:pPr rtl="1"/>
          <a:r>
            <a: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C4</a:t>
          </a:r>
          <a:endParaRPr lang="he-IL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52AA0F-00A3-4277-980B-906CEC8BC4E8}" type="parTrans" cxnId="{8CEC0B01-246A-4355-8208-99850D5BA6D7}">
      <dgm:prSet/>
      <dgm:spPr/>
      <dgm:t>
        <a:bodyPr/>
        <a:lstStyle/>
        <a:p>
          <a:pPr rtl="1"/>
          <a:endParaRPr lang="he-IL"/>
        </a:p>
      </dgm:t>
    </dgm:pt>
    <dgm:pt modelId="{BB85D15D-EDEC-49D4-80CF-9BB8CBB925B9}" type="sibTrans" cxnId="{8CEC0B01-246A-4355-8208-99850D5BA6D7}">
      <dgm:prSet/>
      <dgm:spPr/>
      <dgm:t>
        <a:bodyPr/>
        <a:lstStyle/>
        <a:p>
          <a:pPr rtl="1"/>
          <a:endParaRPr lang="he-IL"/>
        </a:p>
      </dgm:t>
    </dgm:pt>
    <dgm:pt modelId="{CE5515BA-B4AC-48DF-BA2E-9C06A5233A40}" type="pres">
      <dgm:prSet presAssocID="{440E3851-B871-444F-9C54-A14C14251B32}" presName="Name0" presStyleCnt="0">
        <dgm:presLayoutVars>
          <dgm:dir val="rev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CE67CC8D-E199-4C02-AA35-1FBC41696D5A}" type="pres">
      <dgm:prSet presAssocID="{2A08130B-5FFE-413B-A8A4-C44F0E02B0C6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E9182D7-C646-482E-BBEA-B1B97E84FF82}" type="pres">
      <dgm:prSet presAssocID="{4B9DB898-1681-47DB-95B8-24D9E1981052}" presName="sibTrans" presStyleLbl="sibTrans2D1" presStyleIdx="0" presStyleCnt="1"/>
      <dgm:spPr/>
      <dgm:t>
        <a:bodyPr/>
        <a:lstStyle/>
        <a:p>
          <a:pPr rtl="1"/>
          <a:endParaRPr lang="he-IL"/>
        </a:p>
      </dgm:t>
    </dgm:pt>
    <dgm:pt modelId="{1964C74A-D63C-48A3-807C-C89D6D71C41D}" type="pres">
      <dgm:prSet presAssocID="{4B9DB898-1681-47DB-95B8-24D9E1981052}" presName="connectorText" presStyleLbl="sibTrans2D1" presStyleIdx="0" presStyleCnt="1"/>
      <dgm:spPr/>
      <dgm:t>
        <a:bodyPr/>
        <a:lstStyle/>
        <a:p>
          <a:pPr rtl="1"/>
          <a:endParaRPr lang="he-IL"/>
        </a:p>
      </dgm:t>
    </dgm:pt>
    <dgm:pt modelId="{DC5780A2-261B-4E19-95CD-17CC1F79A9D0}" type="pres">
      <dgm:prSet presAssocID="{443FD030-6272-4CB1-9725-2C95860848DC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4987126E-4626-4AE4-9FCD-065ED5E0B060}" type="presOf" srcId="{443FD030-6272-4CB1-9725-2C95860848DC}" destId="{DC5780A2-261B-4E19-95CD-17CC1F79A9D0}" srcOrd="0" destOrd="0" presId="urn:microsoft.com/office/officeart/2005/8/layout/process1"/>
    <dgm:cxn modelId="{3C03F7F9-22D5-48BA-BCF3-43FB9F0BB682}" srcId="{440E3851-B871-444F-9C54-A14C14251B32}" destId="{2A08130B-5FFE-413B-A8A4-C44F0E02B0C6}" srcOrd="0" destOrd="0" parTransId="{9519DAC3-047F-4EA7-BE6E-5CF2CF0D79EF}" sibTransId="{4B9DB898-1681-47DB-95B8-24D9E1981052}"/>
    <dgm:cxn modelId="{AAF7E15B-E8BE-4449-A955-77342B4764BA}" type="presOf" srcId="{440E3851-B871-444F-9C54-A14C14251B32}" destId="{CE5515BA-B4AC-48DF-BA2E-9C06A5233A40}" srcOrd="0" destOrd="0" presId="urn:microsoft.com/office/officeart/2005/8/layout/process1"/>
    <dgm:cxn modelId="{A1BA752D-5007-4786-AABA-FED8181BEF67}" type="presOf" srcId="{2A08130B-5FFE-413B-A8A4-C44F0E02B0C6}" destId="{CE67CC8D-E199-4C02-AA35-1FBC41696D5A}" srcOrd="0" destOrd="0" presId="urn:microsoft.com/office/officeart/2005/8/layout/process1"/>
    <dgm:cxn modelId="{815310FE-428A-4909-A380-47999233336D}" type="presOf" srcId="{4B9DB898-1681-47DB-95B8-24D9E1981052}" destId="{1964C74A-D63C-48A3-807C-C89D6D71C41D}" srcOrd="1" destOrd="0" presId="urn:microsoft.com/office/officeart/2005/8/layout/process1"/>
    <dgm:cxn modelId="{D3C38EC2-A741-41A8-B6CE-CEC41005F0BA}" type="presOf" srcId="{4B9DB898-1681-47DB-95B8-24D9E1981052}" destId="{DE9182D7-C646-482E-BBEA-B1B97E84FF82}" srcOrd="0" destOrd="0" presId="urn:microsoft.com/office/officeart/2005/8/layout/process1"/>
    <dgm:cxn modelId="{8CEC0B01-246A-4355-8208-99850D5BA6D7}" srcId="{440E3851-B871-444F-9C54-A14C14251B32}" destId="{443FD030-6272-4CB1-9725-2C95860848DC}" srcOrd="1" destOrd="0" parTransId="{E552AA0F-00A3-4277-980B-906CEC8BC4E8}" sibTransId="{BB85D15D-EDEC-49D4-80CF-9BB8CBB925B9}"/>
    <dgm:cxn modelId="{9DFC6111-BB0C-462D-9069-CCA45B3D3D51}" type="presParOf" srcId="{CE5515BA-B4AC-48DF-BA2E-9C06A5233A40}" destId="{CE67CC8D-E199-4C02-AA35-1FBC41696D5A}" srcOrd="0" destOrd="0" presId="urn:microsoft.com/office/officeart/2005/8/layout/process1"/>
    <dgm:cxn modelId="{AABDBBD5-A542-447B-822F-589D62F6E9C5}" type="presParOf" srcId="{CE5515BA-B4AC-48DF-BA2E-9C06A5233A40}" destId="{DE9182D7-C646-482E-BBEA-B1B97E84FF82}" srcOrd="1" destOrd="0" presId="urn:microsoft.com/office/officeart/2005/8/layout/process1"/>
    <dgm:cxn modelId="{7D5F7B16-0789-4DA9-8FCF-1BF714D88D68}" type="presParOf" srcId="{DE9182D7-C646-482E-BBEA-B1B97E84FF82}" destId="{1964C74A-D63C-48A3-807C-C89D6D71C41D}" srcOrd="0" destOrd="0" presId="urn:microsoft.com/office/officeart/2005/8/layout/process1"/>
    <dgm:cxn modelId="{82018173-5321-419D-8465-4957D59683D0}" type="presParOf" srcId="{CE5515BA-B4AC-48DF-BA2E-9C06A5233A40}" destId="{DC5780A2-261B-4E19-95CD-17CC1F79A9D0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B3F067-8166-4A70-BBD8-000726D0C10C}">
      <dsp:nvSpPr>
        <dsp:cNvPr id="0" name=""/>
        <dsp:cNvSpPr/>
      </dsp:nvSpPr>
      <dsp:spPr>
        <a:xfrm rot="16200000">
          <a:off x="1387420" y="-1034672"/>
          <a:ext cx="2821987" cy="5596828"/>
        </a:xfrm>
        <a:prstGeom prst="round2SameRect">
          <a:avLst/>
        </a:prstGeom>
        <a:solidFill>
          <a:srgbClr val="CC9900">
            <a:alpha val="90000"/>
          </a:srgb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285750" lvl="1" indent="-285750" algn="r" defTabSz="23558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5300" kern="1200" dirty="0" smtClean="0">
              <a:latin typeface="Arial" panose="020B0604020202020204" pitchFamily="34" charset="0"/>
              <a:cs typeface="Arial" panose="020B0604020202020204" pitchFamily="34" charset="0"/>
            </a:rPr>
            <a:t>על מה לבקר?</a:t>
          </a:r>
          <a:endParaRPr lang="he-IL" sz="53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r" defTabSz="23558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5300" kern="1200" dirty="0" smtClean="0">
              <a:latin typeface="Arial" panose="020B0604020202020204" pitchFamily="34" charset="0"/>
              <a:cs typeface="Arial" panose="020B0604020202020204" pitchFamily="34" charset="0"/>
            </a:rPr>
            <a:t>באיזה קצב לבקר?</a:t>
          </a:r>
          <a:endParaRPr lang="he-IL" sz="53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r" defTabSz="23558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5300" kern="1200" dirty="0" smtClean="0">
              <a:latin typeface="Arial" panose="020B0604020202020204" pitchFamily="34" charset="0"/>
              <a:cs typeface="Arial" panose="020B0604020202020204" pitchFamily="34" charset="0"/>
            </a:rPr>
            <a:t>מה גודל המדגם?</a:t>
          </a:r>
          <a:endParaRPr lang="he-IL" sz="5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5400000">
        <a:off x="137758" y="490506"/>
        <a:ext cx="5459070" cy="2546471"/>
      </dsp:txXfrm>
    </dsp:sp>
    <dsp:sp modelId="{3751DFD7-C073-405D-AFA3-D3E7FF58B758}">
      <dsp:nvSpPr>
        <dsp:cNvPr id="0" name=""/>
        <dsp:cNvSpPr/>
      </dsp:nvSpPr>
      <dsp:spPr>
        <a:xfrm>
          <a:off x="5596828" y="0"/>
          <a:ext cx="3148215" cy="35274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121920" rIns="243840" bIns="121920" numCol="1" spcCol="1270" anchor="ctr" anchorCtr="0">
          <a:noAutofit/>
        </a:bodyPr>
        <a:lstStyle/>
        <a:p>
          <a:pPr lvl="0" algn="ctr" defTabSz="2844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400" kern="1200" dirty="0" smtClean="0">
              <a:latin typeface="Arial" panose="020B0604020202020204" pitchFamily="34" charset="0"/>
              <a:cs typeface="Arial" panose="020B0604020202020204" pitchFamily="34" charset="0"/>
            </a:rPr>
            <a:t>שאלות:</a:t>
          </a:r>
          <a:endParaRPr lang="he-IL" sz="6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50511" y="153683"/>
        <a:ext cx="2840849" cy="32201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F59F7-0875-4DC2-BA8A-B67C9A224E11}">
      <dsp:nvSpPr>
        <dsp:cNvPr id="0" name=""/>
        <dsp:cNvSpPr/>
      </dsp:nvSpPr>
      <dsp:spPr>
        <a:xfrm>
          <a:off x="1601418" y="180"/>
          <a:ext cx="6724086" cy="36897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37160" rIns="162706" bIns="137160" numCol="1" spcCol="1270" anchor="ctr" anchorCtr="0">
          <a:noAutofit/>
        </a:bodyPr>
        <a:lstStyle/>
        <a:p>
          <a:pPr lvl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6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כיצד מתבצעת הבקרה בפועל?</a:t>
          </a:r>
          <a:endParaRPr lang="he-IL" sz="36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01418" y="180"/>
        <a:ext cx="6631843" cy="368971"/>
      </dsp:txXfrm>
    </dsp:sp>
    <dsp:sp modelId="{8F0D249D-7FAB-4AEC-B7EE-B25070F15702}">
      <dsp:nvSpPr>
        <dsp:cNvPr id="0" name=""/>
        <dsp:cNvSpPr/>
      </dsp:nvSpPr>
      <dsp:spPr>
        <a:xfrm>
          <a:off x="8141018" y="180"/>
          <a:ext cx="368971" cy="36897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5847C-57DF-4C9F-83AF-3041EA54FDE0}">
      <dsp:nvSpPr>
        <dsp:cNvPr id="0" name=""/>
        <dsp:cNvSpPr/>
      </dsp:nvSpPr>
      <dsp:spPr>
        <a:xfrm>
          <a:off x="4610515" y="0"/>
          <a:ext cx="3462585" cy="12003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7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איסוף נתונים</a:t>
          </a:r>
          <a:endParaRPr lang="he-IL" sz="37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45671" y="35156"/>
        <a:ext cx="3392273" cy="1130017"/>
      </dsp:txXfrm>
    </dsp:sp>
    <dsp:sp modelId="{4A71B695-7E76-40F4-A664-6FE6A242260B}">
      <dsp:nvSpPr>
        <dsp:cNvPr id="0" name=""/>
        <dsp:cNvSpPr/>
      </dsp:nvSpPr>
      <dsp:spPr>
        <a:xfrm rot="10800000">
          <a:off x="3423316" y="128329"/>
          <a:ext cx="806686" cy="943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2900" kern="1200"/>
        </a:p>
      </dsp:txBody>
      <dsp:txXfrm rot="10800000">
        <a:off x="3665322" y="317063"/>
        <a:ext cx="564680" cy="566202"/>
      </dsp:txXfrm>
    </dsp:sp>
    <dsp:sp modelId="{61E3D354-D04C-43B1-A3EA-CDB9E059EAC8}">
      <dsp:nvSpPr>
        <dsp:cNvPr id="0" name=""/>
        <dsp:cNvSpPr/>
      </dsp:nvSpPr>
      <dsp:spPr>
        <a:xfrm>
          <a:off x="2434" y="0"/>
          <a:ext cx="3086030" cy="12003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7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 תרשים בקרה</a:t>
          </a:r>
          <a:endParaRPr lang="he-IL" sz="37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590" y="35156"/>
        <a:ext cx="3015718" cy="11300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5847C-57DF-4C9F-83AF-3041EA54FDE0}">
      <dsp:nvSpPr>
        <dsp:cNvPr id="0" name=""/>
        <dsp:cNvSpPr/>
      </dsp:nvSpPr>
      <dsp:spPr>
        <a:xfrm>
          <a:off x="4893738" y="0"/>
          <a:ext cx="3179120" cy="12003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7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תרשים בקרה</a:t>
          </a:r>
          <a:endParaRPr lang="he-IL" sz="37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28894" y="35156"/>
        <a:ext cx="3108808" cy="1130017"/>
      </dsp:txXfrm>
    </dsp:sp>
    <dsp:sp modelId="{4A71B695-7E76-40F4-A664-6FE6A242260B}">
      <dsp:nvSpPr>
        <dsp:cNvPr id="0" name=""/>
        <dsp:cNvSpPr/>
      </dsp:nvSpPr>
      <dsp:spPr>
        <a:xfrm rot="10800000">
          <a:off x="3803730" y="166956"/>
          <a:ext cx="740646" cy="8664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11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4300" kern="1200"/>
        </a:p>
      </dsp:txBody>
      <dsp:txXfrm rot="10800000">
        <a:off x="4025924" y="340239"/>
        <a:ext cx="518452" cy="519850"/>
      </dsp:txXfrm>
    </dsp:sp>
    <dsp:sp modelId="{81E447A9-B6FC-4C0D-85C9-3E9DF5B8FFCA}">
      <dsp:nvSpPr>
        <dsp:cNvPr id="0" name=""/>
        <dsp:cNvSpPr/>
      </dsp:nvSpPr>
      <dsp:spPr>
        <a:xfrm>
          <a:off x="2676" y="0"/>
          <a:ext cx="3493615" cy="12003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7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איסוף נתונים</a:t>
          </a:r>
          <a:endParaRPr lang="he-IL" sz="37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832" y="35156"/>
        <a:ext cx="3423303" cy="11300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7CC8D-E199-4C02-AA35-1FBC41696D5A}">
      <dsp:nvSpPr>
        <dsp:cNvPr id="0" name=""/>
        <dsp:cNvSpPr/>
      </dsp:nvSpPr>
      <dsp:spPr>
        <a:xfrm>
          <a:off x="1238476" y="0"/>
          <a:ext cx="884329" cy="3693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n</a:t>
          </a:r>
          <a:endParaRPr lang="he-IL" sz="1600" kern="1200" dirty="0">
            <a:solidFill>
              <a:schemeClr val="tx1"/>
            </a:solidFill>
          </a:endParaRPr>
        </a:p>
      </dsp:txBody>
      <dsp:txXfrm>
        <a:off x="1249293" y="10817"/>
        <a:ext cx="862695" cy="347698"/>
      </dsp:txXfrm>
    </dsp:sp>
    <dsp:sp modelId="{DE9182D7-C646-482E-BBEA-B1B97E84FF82}">
      <dsp:nvSpPr>
        <dsp:cNvPr id="0" name=""/>
        <dsp:cNvSpPr/>
      </dsp:nvSpPr>
      <dsp:spPr>
        <a:xfrm rot="10800000">
          <a:off x="962565" y="75009"/>
          <a:ext cx="187477" cy="2193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100" kern="1200"/>
        </a:p>
      </dsp:txBody>
      <dsp:txXfrm rot="10800000">
        <a:off x="1018808" y="118872"/>
        <a:ext cx="131234" cy="131587"/>
      </dsp:txXfrm>
    </dsp:sp>
    <dsp:sp modelId="{DC5780A2-261B-4E19-95CD-17CC1F79A9D0}">
      <dsp:nvSpPr>
        <dsp:cNvPr id="0" name=""/>
        <dsp:cNvSpPr/>
      </dsp:nvSpPr>
      <dsp:spPr>
        <a:xfrm>
          <a:off x="414" y="0"/>
          <a:ext cx="884329" cy="3693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410307"/>
                <a:satOff val="9635"/>
                <a:lumOff val="27270"/>
                <a:alphaOff val="0"/>
                <a:tint val="96000"/>
                <a:lumMod val="102000"/>
              </a:schemeClr>
            </a:gs>
            <a:gs pos="100000">
              <a:schemeClr val="accent1">
                <a:shade val="80000"/>
                <a:hueOff val="410307"/>
                <a:satOff val="9635"/>
                <a:lumOff val="2727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d2</a:t>
          </a:r>
          <a:endParaRPr lang="he-IL" sz="16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231" y="10817"/>
        <a:ext cx="862695" cy="3476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7CC8D-E199-4C02-AA35-1FBC41696D5A}">
      <dsp:nvSpPr>
        <dsp:cNvPr id="0" name=""/>
        <dsp:cNvSpPr/>
      </dsp:nvSpPr>
      <dsp:spPr>
        <a:xfrm>
          <a:off x="1238476" y="0"/>
          <a:ext cx="884329" cy="3693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n</a:t>
          </a:r>
          <a:endParaRPr lang="he-IL" sz="1600" kern="1200" dirty="0">
            <a:solidFill>
              <a:schemeClr val="tx1"/>
            </a:solidFill>
          </a:endParaRPr>
        </a:p>
      </dsp:txBody>
      <dsp:txXfrm>
        <a:off x="1249293" y="10817"/>
        <a:ext cx="862695" cy="347698"/>
      </dsp:txXfrm>
    </dsp:sp>
    <dsp:sp modelId="{DE9182D7-C646-482E-BBEA-B1B97E84FF82}">
      <dsp:nvSpPr>
        <dsp:cNvPr id="0" name=""/>
        <dsp:cNvSpPr/>
      </dsp:nvSpPr>
      <dsp:spPr>
        <a:xfrm rot="10800000">
          <a:off x="962565" y="75009"/>
          <a:ext cx="187477" cy="2193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100" kern="1200"/>
        </a:p>
      </dsp:txBody>
      <dsp:txXfrm rot="10800000">
        <a:off x="1018808" y="118872"/>
        <a:ext cx="131234" cy="131587"/>
      </dsp:txXfrm>
    </dsp:sp>
    <dsp:sp modelId="{DC5780A2-261B-4E19-95CD-17CC1F79A9D0}">
      <dsp:nvSpPr>
        <dsp:cNvPr id="0" name=""/>
        <dsp:cNvSpPr/>
      </dsp:nvSpPr>
      <dsp:spPr>
        <a:xfrm>
          <a:off x="414" y="0"/>
          <a:ext cx="884329" cy="3693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410307"/>
                <a:satOff val="9635"/>
                <a:lumOff val="27270"/>
                <a:alphaOff val="0"/>
                <a:tint val="96000"/>
                <a:lumMod val="102000"/>
              </a:schemeClr>
            </a:gs>
            <a:gs pos="100000">
              <a:schemeClr val="accent1">
                <a:shade val="80000"/>
                <a:hueOff val="410307"/>
                <a:satOff val="9635"/>
                <a:lumOff val="2727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d3</a:t>
          </a:r>
          <a:endParaRPr lang="he-IL" sz="16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231" y="10817"/>
        <a:ext cx="862695" cy="3476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7CC8D-E199-4C02-AA35-1FBC41696D5A}">
      <dsp:nvSpPr>
        <dsp:cNvPr id="0" name=""/>
        <dsp:cNvSpPr/>
      </dsp:nvSpPr>
      <dsp:spPr>
        <a:xfrm>
          <a:off x="1238476" y="0"/>
          <a:ext cx="884329" cy="3693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n</a:t>
          </a:r>
          <a:endParaRPr lang="he-IL" sz="1600" kern="1200" dirty="0">
            <a:solidFill>
              <a:schemeClr val="tx1"/>
            </a:solidFill>
          </a:endParaRPr>
        </a:p>
      </dsp:txBody>
      <dsp:txXfrm>
        <a:off x="1249293" y="10817"/>
        <a:ext cx="862695" cy="347698"/>
      </dsp:txXfrm>
    </dsp:sp>
    <dsp:sp modelId="{DE9182D7-C646-482E-BBEA-B1B97E84FF82}">
      <dsp:nvSpPr>
        <dsp:cNvPr id="0" name=""/>
        <dsp:cNvSpPr/>
      </dsp:nvSpPr>
      <dsp:spPr>
        <a:xfrm rot="10800000">
          <a:off x="962565" y="75009"/>
          <a:ext cx="187477" cy="2193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100" kern="1200"/>
        </a:p>
      </dsp:txBody>
      <dsp:txXfrm rot="10800000">
        <a:off x="1018808" y="118872"/>
        <a:ext cx="131234" cy="131587"/>
      </dsp:txXfrm>
    </dsp:sp>
    <dsp:sp modelId="{DC5780A2-261B-4E19-95CD-17CC1F79A9D0}">
      <dsp:nvSpPr>
        <dsp:cNvPr id="0" name=""/>
        <dsp:cNvSpPr/>
      </dsp:nvSpPr>
      <dsp:spPr>
        <a:xfrm>
          <a:off x="414" y="0"/>
          <a:ext cx="884329" cy="3693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410307"/>
                <a:satOff val="9635"/>
                <a:lumOff val="27270"/>
                <a:alphaOff val="0"/>
                <a:tint val="96000"/>
                <a:lumMod val="102000"/>
              </a:schemeClr>
            </a:gs>
            <a:gs pos="100000">
              <a:schemeClr val="accent1">
                <a:shade val="80000"/>
                <a:hueOff val="410307"/>
                <a:satOff val="9635"/>
                <a:lumOff val="2727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C4</a:t>
          </a:r>
          <a:endParaRPr lang="he-IL" sz="16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231" y="10817"/>
        <a:ext cx="862695" cy="347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0.28222" units="1/cm"/>
          <inkml:channelProperty channel="Y" name="resolution" value="0.28222" units="1/cm"/>
          <inkml:channelProperty channel="T" name="resolution" value="1" units="1/dev"/>
        </inkml:channelProperties>
      </inkml:inkSource>
      <inkml:timestamp xml:id="ts0" timeString="2016-12-06T16:18:15.962Z"/>
    </inkml:context>
    <inkml:brush xml:id="br0">
      <inkml:brushProperty name="width" value="0.0939" units="cm"/>
      <inkml:brushProperty name="height" value="0.0939" units="cm"/>
      <inkml:brushProperty name="color" value="#0000FF"/>
    </inkml:brush>
    <inkml:brush xml:id="brinv">
      <inkml:brushProperty name="width" value="0.05" units="cm"/>
      <inkml:brushProperty name="height" value="0.05" units="cm"/>
      <inkml:brushProperty name="color" value="#000000"/>
      <inkml:brushProperty name="transparency" value="255"/>
    </inkml:brush>
  </inkml:definitions>
  <iact:action type="add" startTime="15416">
    <iact:property name="dataType"/>
    <iact:actionData xml:id="d0">
      <inkml:trace xmlns:inkml="http://www.w3.org/2003/InkML" xml:id="stk0" contextRef="#ctx0" brushRef="#br0">24 64 0,'26'0'78,"-12"0"-63,6 0 1,-14 0 -16,21 0 109,32 6 -89,-19 1 -4,0 -7 -1,-47 -7 235</inkml:trace>
    </iact:actionData>
  </iact:action>
  <iact:action type="add" startTime="16246">
    <iact:property name="dataType"/>
    <iact:actionData xml:id="d1">
      <inkml:trace xmlns:inkml="http://www.w3.org/2003/InkML" xml:id="stk1" contextRef="#ctx0" brushRef="#br0">143 11 0,'7'0'0,"0"20"93,32 -1 -77,-32 -12 15,0 0 -31,-1 -7 16,1 6 78,0 -6 -94,-1 7 15,7 -7 1,1 13 0,-8 -6 -1,-19 -7 287,-7 0 -286,14 0 -1,-21 13 335,0 -6 -335,21 -1 17</inkml:trace>
    </iact:actionData>
  </iact:action>
  <iact:action type="add" startTime="62549">
    <iact:property name="dataType"/>
    <iact:actionData xml:id="d2">
      <inkml:trace xmlns:inkml="http://www.w3.org/2003/InkML" xml:id="stk2" contextRef="#ctx0" brushRef="#br0">11 1303 0,'0'-7'0,"20"7"146,26 0 -131,-39 0 1,6 0 93,7 0 -93,-7 0 0</inkml:trace>
    </iact:actionData>
  </iact:action>
  <iact:action type="add" startTime="63776">
    <iact:property name="dataType"/>
    <iact:actionData xml:id="d3">
      <inkml:trace xmlns:inkml="http://www.w3.org/2003/InkML" xml:id="stk3" contextRef="#ctx0" brushRef="#br0">130 1283 0</inkml:trace>
    </iact:actionData>
  </iact:action>
  <iact:action type="add" startTime="64655">
    <iact:property name="dataType"/>
    <iact:actionData xml:id="d4">
      <inkml:trace xmlns:inkml="http://www.w3.org/2003/InkML" xml:id="stk4" contextRef="#ctx0" brushRef="#br0">97 1230 0,'0'27'108,"0"-21"-92,6 8 -16,-6 -8 16,14 7 -1,-8 -13 1,-6 7 62,0 0 -78,7 -1 16,0 1 -1,-34 6 251,20 -13 -266,-12 7 30,12 -7 1,0 0 -31</inkml:trace>
    </iact:actionData>
  </iact:action>
  <iact:action type="add" startTime="70612">
    <iact:property name="dataType"/>
    <iact:actionData xml:id="d5">
      <inkml:trace xmlns:inkml="http://www.w3.org/2003/InkML" xml:id="stk5" contextRef="#ctx0" brushRef="#br0">4235 1343 0,'-6'-13'125,"-1"-1"-94,7 1 -15,-7 0 0,7 6 -1,-6 -6 1,6 6 -1,0 1 17,0 -1 -17,0 0 17,0 1 -17,0 -1 1,0 1 46,6 -8 -30,14 8 -17,-13 6 16,6 0 -15,-6 0 15,6 0 1,-6 0 -17,-1 0 16,1 0 16,0 0 -15,-7 6 -32,6 -6 15,1 7 16,0 0 -15,6 -1 15,-13 1 -15,6 -1 0,1 14 15,0 -13 -31,-7 6 32,0 -6 15,0 -1 -16,0 1 0,0 0 -15,-7 6 -1,0 -13 1,-6 7 15,0 -1 -15,6 -6 15,1 0 16,-1 0 -31,-6 0 15,6 0 -31,-6 7 15,13 0 1,-7 -7 62,1 0 -31,-1 0 -34,0 0 205</inkml:trace>
    </iact:actionData>
  </iact:action>
  <iact:action type="add" startTime="107960">
    <iact:property name="dataType"/>
    <iact:actionData xml:id="d6">
      <inkml:trace xmlns:inkml="http://www.w3.org/2003/InkML" xml:id="stk6" contextRef="#ctx0" brushRef="#br0">1403 1011 0,'0'7'0,"-6"-7"47,-1 7 -16,0 -7 -31,-6 0 31,0 0 0,0 0 -15,-1 0 0,-19 6 -1,20 -6 17,0 0 -17,6 0 -15,-26 0 31,20 0 -15,-7 0 0,7 0 -1,6 0 17,-6 0 46,13 -13 -63,0 0 1,0 0 0,0 -1 15,0 8 -31,6 -8 47,1 14 -32,0 -13 1,-1 13 12,14 0 -12,-7 0 -1,-6 0 1,6 0 0,0 0 -1,1 0 -15,-1 0 16,7 0 0,-13 0 -16,12 0 15,8 0 16,-20 0 1,-1 0 -17,1 0 17,6 0 -1,-6 0 0,-7 13 141,0 -6 -74,0 6 -35,0 -6 -48</inkml:trace>
    </iact:actionData>
  </iact:action>
  <iact:action type="add" startTime="110070">
    <iact:property name="dataType"/>
    <iact:actionData xml:id="d7">
      <inkml:trace xmlns:inkml="http://www.w3.org/2003/InkML" xml:id="stk7" contextRef="#ctx0" brushRef="#br0">1317 1794 0,'-6'-14'113,"-1"8"-97,0 6 15,1 -7 -15,-1 7 -1,0 -7 1,1 1 62,6 -1 -62,0 1 46,0 -1 -62,13 -6 16,-6 6 31,-1 0 -32,1 1 17,6 -1 -1,-13 1 0,7 6 21,6 0 -36,-6 0 46,-1 0 -31,1 0 -31,-7 6 16,7 7 15,-1 -6 16,-6 0 0,0 -1 -31,0 1 15,0 0 -16,0 -1 1,0 1 47,0 -1 -32,0 1 47,-13 0 -32,0 -1 1,6 -6 -16,0 0 -15,1 0 15,-7 0 16</inkml:trace>
    </iact:actionData>
  </iact:action>
  <iact:action type="add" startTime="112649">
    <iact:property name="dataType"/>
    <iact:actionData xml:id="d8">
      <inkml:trace xmlns:inkml="http://www.w3.org/2003/InkML" xml:id="stk8" contextRef="#ctx0" brushRef="#br0">1112 1575 0,'0'46'109,"13"-26"-109,7 13 15,-14 -13 1,1 -13 0,0 -1 -16,-7 1 31,0 6 16,0 1 -32,0 -1 -15,0 0 32,0 -6 -17,0 6 16,0 0 -15,0 0 15,0 -6 -31,0 0 16,0 6 15</inkml:trace>
    </iact:actionData>
  </iact:action>
  <iact:action type="add" startTime="115404">
    <iact:property name="dataType"/>
    <iact:actionData xml:id="d9">
      <inkml:trace xmlns:inkml="http://www.w3.org/2003/InkML" xml:id="stk9" contextRef="#ctx0" brushRef="#br0">1516 1734 0,'0'-13'187,"-6"-7"-155,-1 13 -17,7 1 1,0 -1 0,0 -6 -1,-7 -1 1,7 1 -1,0 0 1,0 0 0,0 6 103,7 7 -57,0 0 -31,-1 0 1,1 0 15,-1 0 -16,8 0 78,-8 0 -93,1 0 -1,0 7 1,-7 -1 0,6 -6 15,-6 7 0,0 0 -15,0 -1 -1,7 1 1,-7 -1 0,0 8 29,0 -1 -29,0 -6 15,0 -1 -16,0 1 1,0 -1 0,0 1 -1,0 6 1,0 -6 31,-7 0 31,-6 -7 -31,0 0 -32,6 0 17,0 0 15,1 0 -47,-1 0 15</inkml:trace>
    </iact:actionData>
  </iact:action>
  <iact:action type="add" startTime="123838">
    <iact:property name="dataType"/>
    <iact:actionData xml:id="d10">
      <inkml:trace xmlns:inkml="http://www.w3.org/2003/InkML" xml:id="stk10" contextRef="#ctx0" brushRef="#br0">1377 1124 0,'-7'0'0,"1"0"141,-1 0 -125,-6 0 46,-20 0 -31,19 0 -15,8 0 31,-8 0 -31,8 0 3,-8 0 -3,8 0 46,-7 0 -46,6 0 31,0 0 -47,1 -13 109,6 6 -78,0 1 -15,0 -8 15,0 1 47,0 6 -62,13 1 31,-6 6 -16,-1 0 -31,7 0 4,-6 0 11,0 0 1,-1 0 0,1 0 -1,0 0 1,-1 0 0,1 0 15,6 0 -31,-6 0 31,6 0 -15,-6 0 -1,6 0 1,-6 0 15,-1 0 0,1 0 1,-1 0 30,-6 6 -46,7 1 -1,0 0 -15,-7 -1 32,0 1 -17,0 0 1,0 -1 0,0 8 15,0 -8 57,0 1 131</inkml:trace>
    </iact:actionData>
  </iact:action>
  <iact:action type="add" startTime="126375">
    <iact:property name="dataType"/>
    <iact:actionData xml:id="d11">
      <inkml:trace xmlns:inkml="http://www.w3.org/2003/InkML" xml:id="stk11" contextRef="#ctx0" brushRef="#br0">1337 2688 0,'-13'0'93,"-7"0"-77,7 0 0,6 0 15,-6 0 31,6 0 -30,0 0 -17,1 -13 17,-1 6 -17,7 1 1,0 -7 15,0 -1 0,0 1 -9,0 0 -7,7 13 16,-1 0 -15,1 0 0,0 0 -1,-1 0 1,-6 -7 31,7 7 -32,0 0 48,6 0 -47,-6 0 -1,6 0 63,-7 0 -31,1 7 0,-7 -1 -16,7 -6 14,-1 7 -30,1 0 16,0 -7 1,-7 6 15,0 1 -32,6 0 16,-6 -1 63,0 1 -78,0 -1 31,-6 -6 0,6 7 -1,-14 0 -14,8 -7 56,-1 0 69</inkml:trace>
    </iact:actionData>
  </iact:action>
  <iact:action type="add" startTime="130406">
    <iact:property name="dataType"/>
    <iact:actionData xml:id="d12">
      <inkml:trace xmlns:inkml="http://www.w3.org/2003/InkML" xml:id="stk12" contextRef="#ctx0" brushRef="#br0">1516 2635 0,'-6'7'0,"-1"-7"51,0 -7 -20,1 -6 16,-1 13 -31,7 -7 -1,-7 -6 32,7 0 -16,-6 6 -31,6 1 32,0 -8 -17,0 1 16,0 7 -15,0 -1 0,0 -6 -1,0 -1 17,0 8 30,6 6 -15,8 0 -31,-8 0 4,8 0 -5,-8 0 1,1 0 0,6 0 15,-6 0 -31,-1 0 31,8 6 -15,-8 1 62,1 0 -47,6 -1 -15,-13 1 -1,0 0 -15,7 6 32,-1 -13 -17,-6 6 -15,0 8 16,0 -1 0,0 -6 15,0 -1 0,0 1 16,-13 -7 -16,13 6 -31,-13 -6 45,6 0 -29,1 7 15,-1 -7 -15,0 0 0,1 7 15,-1 -7 16,0 0 0,1 0 -16,-1 0 -31,1 0 31</inkml:trace>
    </iact:actionData>
  </iact:action>
  <iact:action type="add" startTime="130407">
    <iact:property name="dataType"/>
    <iact:actionData xml:id="d13">
      <inkml:trace xmlns:inkml="http://www.w3.org/2003/InkML" xml:id="stk13" contextRef="#ctx0" brushRef="#brinv">0 0 0</inkml:trace>
    </iact:actionData>
  </iact:action>
  <iact:action type="add" startTime="130408">
    <iact:property name="dataType"/>
    <iact:actionData xml:id="d14">
      <inkml:trace xmlns:inkml="http://www.w3.org/2003/InkML" xml:id="stk14" contextRef="#ctx0" brushRef="#brinv">4365 2699 0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949294A-1982-4FB4-B1CC-6EBC7A37CBF9}" type="datetimeFigureOut">
              <a:rPr lang="he-IL" smtClean="0"/>
              <a:t>ג'/כסלו/תשע"ח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23E3CA4-F465-40A2-8888-95BC75759F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645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E3CA4-F465-40A2-8888-95BC75759F24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8050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E3CA4-F465-40A2-8888-95BC75759F24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3590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E3CA4-F465-40A2-8888-95BC75759F24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676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F8C4-D782-4FEE-9D13-0C35D850BF81}" type="datetime8">
              <a:rPr lang="he-IL" smtClean="0"/>
              <a:t>21 נובמבר 17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193A-DB61-4AED-8834-C5F85C86A6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854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711B-381A-436B-ADDE-46BB73EB596C}" type="datetime8">
              <a:rPr lang="he-IL" smtClean="0"/>
              <a:t>21 נובמבר 17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193A-DB61-4AED-8834-C5F85C86A6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771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BBA0-FF05-4287-97EA-DD68F765B3B0}" type="datetime8">
              <a:rPr lang="he-IL" smtClean="0"/>
              <a:t>21 נובמבר 17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193A-DB61-4AED-8834-C5F85C86A6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5631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725C-417A-474C-8579-D586E6F226E4}" type="datetime8">
              <a:rPr lang="he-IL" smtClean="0"/>
              <a:t>21 נובמבר 17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193A-DB61-4AED-8834-C5F85C86A6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3150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AE06-1F11-4880-B754-A954B9955894}" type="datetime8">
              <a:rPr lang="he-IL" smtClean="0"/>
              <a:t>21 נובמבר 17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193A-DB61-4AED-8834-C5F85C86A6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9651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B556-41B4-46ED-A683-E5992A2094C4}" type="datetime8">
              <a:rPr lang="he-IL" smtClean="0"/>
              <a:t>21 נובמבר 17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193A-DB61-4AED-8834-C5F85C86A6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984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671C-EA2B-4424-A8C5-5CD21F53159E}" type="datetime8">
              <a:rPr lang="he-IL" smtClean="0"/>
              <a:t>21 נובמבר 17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193A-DB61-4AED-8834-C5F85C86A6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321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4DAC-F5E3-4BC8-AC60-2CB813D3BF8C}" type="datetime8">
              <a:rPr lang="he-IL" smtClean="0"/>
              <a:t>21 נובמבר 17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193A-DB61-4AED-8834-C5F85C86A6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6635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C6C6-BB7D-408F-ABE1-FDF35819556E}" type="datetime8">
              <a:rPr lang="he-IL" smtClean="0"/>
              <a:t>21 נובמבר 17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193A-DB61-4AED-8834-C5F85C86A6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74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6481-2587-4BF4-AE4A-31E1393C6F42}" type="datetime8">
              <a:rPr lang="he-IL" smtClean="0"/>
              <a:t>21 נובמבר 17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F81193A-DB61-4AED-8834-C5F85C86A6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263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FD8F-03CD-4E7E-84AD-983A168C7E70}" type="datetime8">
              <a:rPr lang="he-IL" smtClean="0"/>
              <a:t>21 נובמבר 17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193A-DB61-4AED-8834-C5F85C86A6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426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7A47-A9B6-4FEC-B88D-1772D890BED1}" type="datetime8">
              <a:rPr lang="he-IL" smtClean="0"/>
              <a:t>21 נובמבר 17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193A-DB61-4AED-8834-C5F85C86A6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981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787D-9378-4E39-AFC1-A072AC638B30}" type="datetime8">
              <a:rPr lang="he-IL" smtClean="0"/>
              <a:t>21 נובמבר 17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193A-DB61-4AED-8834-C5F85C86A6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851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E445-3680-4B9E-819F-A3B46CA0FBA8}" type="datetime8">
              <a:rPr lang="he-IL" smtClean="0"/>
              <a:t>21 נובמבר 17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193A-DB61-4AED-8834-C5F85C86A6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434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6FEB-393A-4409-8187-8317549A63E3}" type="datetime8">
              <a:rPr lang="he-IL" smtClean="0"/>
              <a:t>21 נובמבר 17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193A-DB61-4AED-8834-C5F85C86A6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549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6D9E-3013-4E15-B618-2FAF5DD0F580}" type="datetime8">
              <a:rPr lang="he-IL" smtClean="0"/>
              <a:t>21 נובמבר 17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193A-DB61-4AED-8834-C5F85C86A6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676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7160-5CF3-4574-8FA8-0835A1F92518}" type="datetime8">
              <a:rPr lang="he-IL" smtClean="0"/>
              <a:t>21 נובמבר 17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193A-DB61-4AED-8834-C5F85C86A6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139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C46D2C-8E9D-4A28-A6A0-68784A226F95}" type="datetime8">
              <a:rPr lang="he-IL" smtClean="0"/>
              <a:t>21 נובמבר 17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81193A-DB61-4AED-8834-C5F85C86A6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210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ctr" defTabSz="457200" rtl="1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13" Type="http://schemas.microsoft.com/office/2007/relationships/diagramDrawing" Target="../diagrams/drawing6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5.xml"/><Relationship Id="rId12" Type="http://schemas.openxmlformats.org/officeDocument/2006/relationships/diagramColors" Target="../diagrams/colors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diagramQuickStyle" Target="../diagrams/quickStyle5.xml"/><Relationship Id="rId11" Type="http://schemas.openxmlformats.org/officeDocument/2006/relationships/diagramQuickStyle" Target="../diagrams/quickStyle6.xml"/><Relationship Id="rId5" Type="http://schemas.openxmlformats.org/officeDocument/2006/relationships/diagramLayout" Target="../diagrams/layout5.xml"/><Relationship Id="rId10" Type="http://schemas.openxmlformats.org/officeDocument/2006/relationships/diagramLayout" Target="../diagrams/layout6.xml"/><Relationship Id="rId4" Type="http://schemas.openxmlformats.org/officeDocument/2006/relationships/diagramData" Target="../diagrams/data5.xml"/><Relationship Id="rId9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13" Type="http://schemas.openxmlformats.org/officeDocument/2006/relationships/image" Target="../media/image19.png"/><Relationship Id="rId18" Type="http://schemas.openxmlformats.org/officeDocument/2006/relationships/image" Target="../media/image10.wmf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7.xml"/><Relationship Id="rId17" Type="http://schemas.openxmlformats.org/officeDocument/2006/relationships/oleObject" Target="../embeddings/oleObject1.bin"/><Relationship Id="rId2" Type="http://schemas.openxmlformats.org/officeDocument/2006/relationships/tags" Target="../tags/tag12.xml"/><Relationship Id="rId16" Type="http://schemas.openxmlformats.org/officeDocument/2006/relationships/image" Target="../media/image22.png"/><Relationship Id="rId1" Type="http://schemas.openxmlformats.org/officeDocument/2006/relationships/vmlDrawing" Target="../drawings/vmlDrawing1.v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15" Type="http://schemas.openxmlformats.org/officeDocument/2006/relationships/image" Target="../media/image21.png"/><Relationship Id="rId4" Type="http://schemas.openxmlformats.org/officeDocument/2006/relationships/diagramData" Target="../diagrams/data7.xml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wmf"/><Relationship Id="rId2" Type="http://schemas.openxmlformats.org/officeDocument/2006/relationships/tags" Target="../tags/tag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10" Type="http://schemas.openxmlformats.org/officeDocument/2006/relationships/image" Target="../media/image36.png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10" Type="http://schemas.openxmlformats.org/officeDocument/2006/relationships/image" Target="../media/image40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microsoft.com/office/2011/relationships/inkAction" Target="../ink/inkAction1.xml"/><Relationship Id="rId11" Type="http://schemas.openxmlformats.org/officeDocument/2006/relationships/image" Target="../media/image15.png"/><Relationship Id="rId5" Type="http://schemas.openxmlformats.org/officeDocument/2006/relationships/image" Target="../media/image8.jpeg"/><Relationship Id="rId4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 txBox="1">
            <a:spLocks/>
          </p:cNvSpPr>
          <p:nvPr/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e-IL" smtClean="0"/>
              <a:t>תרשימי בקרה למשתנים</a:t>
            </a:r>
            <a:endParaRPr lang="he-IL" dirty="0"/>
          </a:p>
        </p:txBody>
      </p:sp>
      <p:sp>
        <p:nvSpPr>
          <p:cNvPr id="5" name="כותרת משנה 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הילה הינדי </a:t>
            </a:r>
            <a:r>
              <a:rPr lang="he-IL" dirty="0" err="1" smtClean="0"/>
              <a:t>לינג</a:t>
            </a:r>
            <a:endParaRPr lang="he-IL" dirty="0" smtClean="0"/>
          </a:p>
          <a:p>
            <a:r>
              <a:rPr lang="he-IL" dirty="0" smtClean="0"/>
              <a:t>בית הספר להנדסה – מח' להנדסת תעשייה וניהול</a:t>
            </a:r>
          </a:p>
          <a:p>
            <a:r>
              <a:rPr lang="he-IL" dirty="0" smtClean="0"/>
              <a:t>המרכז האקדמי </a:t>
            </a:r>
            <a:r>
              <a:rPr lang="he-IL" dirty="0" err="1" smtClean="0"/>
              <a:t>רופין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4190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/>
          <a:srcRect l="42405" t="25356" r="50354" b="70208"/>
          <a:stretch/>
        </p:blipFill>
        <p:spPr>
          <a:xfrm>
            <a:off x="4670351" y="1656991"/>
            <a:ext cx="1662442" cy="428117"/>
          </a:xfrm>
          <a:prstGeom prst="rect">
            <a:avLst/>
          </a:prstGeom>
        </p:spPr>
      </p:pic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1482740" y="5868"/>
            <a:ext cx="10018713" cy="1752599"/>
          </a:xfrm>
        </p:spPr>
        <p:txBody>
          <a:bodyPr>
            <a:normAutofit/>
          </a:bodyPr>
          <a:lstStyle/>
          <a:p>
            <a:pPr rtl="1"/>
            <a:r>
              <a:rPr lang="he-IL" b="1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תכונות סטטיסטיות של מדדים</a:t>
            </a:r>
            <a:br>
              <a:rPr lang="he-IL" b="1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b="1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לחישוב גבולות בקרה</a:t>
            </a:r>
            <a:endParaRPr lang="he-IL" b="1" dirty="0">
              <a:solidFill>
                <a:schemeClr val="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3"/>
          <a:srcRect l="38700" t="29968" r="48215" b="47322"/>
          <a:stretch/>
        </p:blipFill>
        <p:spPr>
          <a:xfrm>
            <a:off x="4652463" y="2413666"/>
            <a:ext cx="3004607" cy="21916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994399" y="2467937"/>
            <a:ext cx="244009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הסטטיסטים:</a:t>
            </a:r>
            <a:endParaRPr lang="he-IL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 rotWithShape="1">
          <a:blip r:embed="rId3"/>
          <a:srcRect l="47497" t="51123" r="42874" b="29503"/>
          <a:stretch/>
        </p:blipFill>
        <p:spPr>
          <a:xfrm>
            <a:off x="4670351" y="4960746"/>
            <a:ext cx="2210937" cy="18697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97563" y="5040191"/>
            <a:ext cx="348524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התפלגות הממוצע:</a:t>
            </a:r>
            <a:endParaRPr lang="he-IL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2793" y="1547041"/>
            <a:ext cx="475001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התפלגות פרמטר האיכות:</a:t>
            </a:r>
            <a:endParaRPr lang="he-IL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940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804"/>
    </mc:Choice>
    <mc:Fallback xmlns="">
      <p:transition spd="slow" advTm="488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3"/>
          <a:srcRect l="53047" t="73016" r="39464" b="24190"/>
          <a:stretch/>
        </p:blipFill>
        <p:spPr>
          <a:xfrm>
            <a:off x="4041903" y="1608412"/>
            <a:ext cx="2450193" cy="384161"/>
          </a:xfrm>
          <a:prstGeom prst="rect">
            <a:avLst/>
          </a:prstGeom>
        </p:spPr>
      </p:pic>
      <p:sp>
        <p:nvSpPr>
          <p:cNvPr id="5" name="כותרת 1"/>
          <p:cNvSpPr txBox="1">
            <a:spLocks/>
          </p:cNvSpPr>
          <p:nvPr/>
        </p:nvSpPr>
        <p:spPr>
          <a:xfrm>
            <a:off x="1482740" y="586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e-IL" b="1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תכונות סטטיסטיות של מדדים</a:t>
            </a:r>
            <a:br>
              <a:rPr lang="he-IL" b="1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b="1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לחישוב גבולות בקרה</a:t>
            </a:r>
            <a:endParaRPr lang="he-IL" b="1" dirty="0">
              <a:solidFill>
                <a:schemeClr val="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62635" y="1547041"/>
            <a:ext cx="462017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התפלגות הטווח המדגמי:</a:t>
            </a:r>
            <a:endParaRPr lang="he-IL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983071"/>
              </p:ext>
            </p:extLst>
          </p:nvPr>
        </p:nvGraphicFramePr>
        <p:xfrm>
          <a:off x="1145891" y="3237724"/>
          <a:ext cx="10633488" cy="2838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4593"/>
                <a:gridCol w="664593"/>
                <a:gridCol w="664593"/>
                <a:gridCol w="664593"/>
                <a:gridCol w="664593"/>
                <a:gridCol w="664593"/>
                <a:gridCol w="664593"/>
                <a:gridCol w="664593"/>
                <a:gridCol w="664593"/>
                <a:gridCol w="664593"/>
                <a:gridCol w="664593"/>
                <a:gridCol w="664593"/>
                <a:gridCol w="664593"/>
                <a:gridCol w="664593"/>
                <a:gridCol w="664593"/>
                <a:gridCol w="664593"/>
              </a:tblGrid>
              <a:tr h="240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B5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1/d2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D4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81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2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2.121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1.880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2.659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0.7979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0.000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3.267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0.000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2.606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1.128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0.8862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0.893</a:t>
                      </a:r>
                      <a:endParaRPr lang="he-IL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</a:rPr>
                        <a:t>0.000</a:t>
                      </a:r>
                      <a:endParaRPr lang="he-IL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3.686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0.000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</a:rPr>
                        <a:t>3.267</a:t>
                      </a:r>
                      <a:endParaRPr lang="he-IL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81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3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1.732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1.023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1.954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0.8862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0.000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2.568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0.000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2.276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1.693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0.5908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0.888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0.000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4.358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0.000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</a:rPr>
                        <a:t>2.575</a:t>
                      </a:r>
                      <a:endParaRPr lang="he-IL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81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4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1.500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0.729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1.628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0.9213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0.000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2.266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0.000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2.088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2.059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0.4857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0.880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0.000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4.698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0.000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</a:rPr>
                        <a:t>2.282</a:t>
                      </a:r>
                      <a:endParaRPr lang="he-IL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81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5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1.342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0.577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1.427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0.9400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0.000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2.089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0.000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1.964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2.326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0.4299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0.864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0.000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4.918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0.000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</a:rPr>
                        <a:t>2.114</a:t>
                      </a:r>
                      <a:endParaRPr lang="he-IL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81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6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1.225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0.483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1.287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0.9515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0.030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1.970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0.029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1.874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2.534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0.3946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0.848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0.000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5.079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0.000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</a:rPr>
                        <a:t>2.004</a:t>
                      </a:r>
                      <a:endParaRPr lang="he-IL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81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7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1.134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0.419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1.182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0.9594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0.118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1.882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0.113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1.806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2.704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0.3698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0.833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0.205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5.204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0.076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</a:rPr>
                        <a:t>1.924</a:t>
                      </a:r>
                      <a:endParaRPr lang="he-IL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81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8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1.061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0.373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1.099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0.9650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0.185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1.815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0.179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1.751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2.847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0.3512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0.820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0.388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5.307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0.136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</a:rPr>
                        <a:t>1.864</a:t>
                      </a:r>
                      <a:endParaRPr lang="he-IL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81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9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1.000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0.337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1.032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0.9693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0.239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1.761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</a:rPr>
                        <a:t>0.232</a:t>
                      </a:r>
                      <a:endParaRPr lang="he-IL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1.707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2.970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0.3367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0.808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0.547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5.394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0.184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</a:rPr>
                        <a:t>1.816</a:t>
                      </a:r>
                      <a:endParaRPr lang="he-IL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81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0.949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0.308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0.975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0.9727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0.284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1.716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0.276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1.669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3.078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0.3249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0.797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0.686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5.469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0.223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</a:rPr>
                        <a:t>1.777</a:t>
                      </a:r>
                      <a:endParaRPr lang="he-IL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4" name="דיאגרמה 23"/>
          <p:cNvGraphicFramePr/>
          <p:nvPr>
            <p:extLst>
              <p:ext uri="{D42A27DB-BD31-4B8C-83A1-F6EECF244321}">
                <p14:modId xmlns:p14="http://schemas.microsoft.com/office/powerpoint/2010/main" val="3762440294"/>
              </p:ext>
            </p:extLst>
          </p:nvPr>
        </p:nvGraphicFramePr>
        <p:xfrm>
          <a:off x="7351782" y="6337911"/>
          <a:ext cx="2123221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26" name="מחבר חץ ישר 25"/>
          <p:cNvCxnSpPr/>
          <p:nvPr/>
        </p:nvCxnSpPr>
        <p:spPr>
          <a:xfrm flipH="1" flipV="1">
            <a:off x="8898340" y="6371936"/>
            <a:ext cx="1" cy="301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מחבר חץ ישר 28"/>
          <p:cNvCxnSpPr/>
          <p:nvPr/>
        </p:nvCxnSpPr>
        <p:spPr>
          <a:xfrm flipH="1" flipV="1">
            <a:off x="7607190" y="6371936"/>
            <a:ext cx="1" cy="301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דיאגרמה 29"/>
          <p:cNvGraphicFramePr/>
          <p:nvPr>
            <p:extLst>
              <p:ext uri="{D42A27DB-BD31-4B8C-83A1-F6EECF244321}">
                <p14:modId xmlns:p14="http://schemas.microsoft.com/office/powerpoint/2010/main" val="1241410007"/>
              </p:ext>
            </p:extLst>
          </p:nvPr>
        </p:nvGraphicFramePr>
        <p:xfrm>
          <a:off x="4368875" y="6337911"/>
          <a:ext cx="2123221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cxnSp>
        <p:nvCxnSpPr>
          <p:cNvPr id="31" name="מחבר חץ ישר 30"/>
          <p:cNvCxnSpPr/>
          <p:nvPr/>
        </p:nvCxnSpPr>
        <p:spPr>
          <a:xfrm flipH="1" flipV="1">
            <a:off x="5911756" y="6371936"/>
            <a:ext cx="1" cy="301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מחבר חץ ישר 31"/>
          <p:cNvCxnSpPr/>
          <p:nvPr/>
        </p:nvCxnSpPr>
        <p:spPr>
          <a:xfrm>
            <a:off x="4576550" y="6374323"/>
            <a:ext cx="0" cy="298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4" name="תמונה 33"/>
          <p:cNvPicPr>
            <a:picLocks noChangeAspect="1"/>
          </p:cNvPicPr>
          <p:nvPr/>
        </p:nvPicPr>
        <p:blipFill rotWithShape="1">
          <a:blip r:embed="rId3"/>
          <a:srcRect l="38700" t="37625" r="52200" b="59263"/>
          <a:stretch/>
        </p:blipFill>
        <p:spPr>
          <a:xfrm>
            <a:off x="7305393" y="2108937"/>
            <a:ext cx="2409108" cy="34617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772723" y="2621632"/>
            <a:ext cx="305404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טבלת המקדמים</a:t>
            </a:r>
          </a:p>
        </p:txBody>
      </p:sp>
      <p:pic>
        <p:nvPicPr>
          <p:cNvPr id="36" name="תמונה 35"/>
          <p:cNvPicPr>
            <a:picLocks noChangeAspect="1"/>
          </p:cNvPicPr>
          <p:nvPr/>
        </p:nvPicPr>
        <p:blipFill rotWithShape="1">
          <a:blip r:embed="rId3"/>
          <a:srcRect l="53047" t="75797" r="39464" b="20994"/>
          <a:stretch/>
        </p:blipFill>
        <p:spPr>
          <a:xfrm>
            <a:off x="4041903" y="1980501"/>
            <a:ext cx="2450193" cy="4412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998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24"/>
    </mc:Choice>
    <mc:Fallback xmlns="">
      <p:transition spd="slow" advTm="729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  <p:bldGraphic spid="30" grpId="0">
        <p:bldAsOne/>
      </p:bldGraphic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 txBox="1">
            <a:spLocks/>
          </p:cNvSpPr>
          <p:nvPr/>
        </p:nvSpPr>
        <p:spPr>
          <a:xfrm>
            <a:off x="1482740" y="586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e-IL" b="1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תכונות סטטיסטיות של מדדים</a:t>
            </a:r>
            <a:br>
              <a:rPr lang="he-IL" b="1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b="1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לחישוב גבולות בקרה</a:t>
            </a:r>
            <a:endParaRPr lang="he-IL" b="1" dirty="0">
              <a:solidFill>
                <a:schemeClr val="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0622" y="1697038"/>
            <a:ext cx="612218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התפלגות סטיית התקן המדגמית:</a:t>
            </a:r>
            <a:endParaRPr lang="he-IL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983071"/>
              </p:ext>
            </p:extLst>
          </p:nvPr>
        </p:nvGraphicFramePr>
        <p:xfrm>
          <a:off x="1145891" y="3237724"/>
          <a:ext cx="10633488" cy="2838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4593"/>
                <a:gridCol w="664593"/>
                <a:gridCol w="664593"/>
                <a:gridCol w="664593"/>
                <a:gridCol w="664593"/>
                <a:gridCol w="664593"/>
                <a:gridCol w="664593"/>
                <a:gridCol w="664593"/>
                <a:gridCol w="664593"/>
                <a:gridCol w="664593"/>
                <a:gridCol w="664593"/>
                <a:gridCol w="664593"/>
                <a:gridCol w="664593"/>
                <a:gridCol w="664593"/>
                <a:gridCol w="664593"/>
                <a:gridCol w="664593"/>
              </a:tblGrid>
              <a:tr h="240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B5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1/d2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D4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81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2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2.121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1.880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2.659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0.7979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0.000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3.267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0.000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2.606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1.128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0.8862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0.893</a:t>
                      </a:r>
                      <a:endParaRPr lang="he-IL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</a:rPr>
                        <a:t>0.000</a:t>
                      </a:r>
                      <a:endParaRPr lang="he-IL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3.686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0.000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</a:rPr>
                        <a:t>3.267</a:t>
                      </a:r>
                      <a:endParaRPr lang="he-IL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81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3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1.732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1.023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1.954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0.8862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0.000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2.568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0.000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2.276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1.693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0.5908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0.888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0.000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4.358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0.000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</a:rPr>
                        <a:t>2.575</a:t>
                      </a:r>
                      <a:endParaRPr lang="he-IL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81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4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1.500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0.729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1.628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0.9213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0.000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2.266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0.000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2.088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2.059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0.4857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0.880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0.000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4.698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0.000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</a:rPr>
                        <a:t>2.282</a:t>
                      </a:r>
                      <a:endParaRPr lang="he-IL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81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5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1.342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0.577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1.427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0.9400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0.000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2.089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0.000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1.964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2.326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0.4299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0.864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0.000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4.918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0.000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</a:rPr>
                        <a:t>2.114</a:t>
                      </a:r>
                      <a:endParaRPr lang="he-IL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81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6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1.225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0.483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1.287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0.9515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0.030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1.970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0.029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1.874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2.534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0.3946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0.848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0.000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5.079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0.000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</a:rPr>
                        <a:t>2.004</a:t>
                      </a:r>
                      <a:endParaRPr lang="he-IL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81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7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1.134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0.419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1.182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0.9594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0.118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1.882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0.113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1.806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2.704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0.3698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0.833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0.205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5.204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0.076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</a:rPr>
                        <a:t>1.924</a:t>
                      </a:r>
                      <a:endParaRPr lang="he-IL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81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8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1.061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0.373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1.099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0.9650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0.185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1.815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0.179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1.751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2.847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0.3512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0.820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0.388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5.307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0.136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</a:rPr>
                        <a:t>1.864</a:t>
                      </a:r>
                      <a:endParaRPr lang="he-IL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81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9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1.000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0.337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1.032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0.9693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0.239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1.761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</a:rPr>
                        <a:t>0.232</a:t>
                      </a:r>
                      <a:endParaRPr lang="he-IL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1.707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2.970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0.3367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0.808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0.547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5.394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0.184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</a:rPr>
                        <a:t>1.816</a:t>
                      </a:r>
                      <a:endParaRPr lang="he-IL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81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0.949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0.308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0.975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0.9727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0.284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1.716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0.276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1.669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3.078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0.3249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</a:rPr>
                        <a:t>0.797</a:t>
                      </a:r>
                      <a:endParaRPr lang="he-IL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0.686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5.469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0.223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</a:rPr>
                        <a:t>1.777</a:t>
                      </a:r>
                      <a:endParaRPr lang="he-IL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4" name="דיאגרמה 23"/>
          <p:cNvGraphicFramePr/>
          <p:nvPr>
            <p:extLst>
              <p:ext uri="{D42A27DB-BD31-4B8C-83A1-F6EECF244321}">
                <p14:modId xmlns:p14="http://schemas.microsoft.com/office/powerpoint/2010/main" val="2669984256"/>
              </p:ext>
            </p:extLst>
          </p:nvPr>
        </p:nvGraphicFramePr>
        <p:xfrm>
          <a:off x="3072261" y="2707849"/>
          <a:ext cx="2123221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26" name="מחבר חץ ישר 25"/>
          <p:cNvCxnSpPr/>
          <p:nvPr/>
        </p:nvCxnSpPr>
        <p:spPr>
          <a:xfrm flipH="1" flipV="1">
            <a:off x="4542195" y="2720290"/>
            <a:ext cx="1" cy="301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מחבר חץ ישר 28"/>
          <p:cNvCxnSpPr/>
          <p:nvPr/>
        </p:nvCxnSpPr>
        <p:spPr>
          <a:xfrm flipH="1" flipV="1">
            <a:off x="3253320" y="2741874"/>
            <a:ext cx="1" cy="301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72723" y="2621632"/>
            <a:ext cx="305404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טבלת המקדמים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לבן 1"/>
              <p:cNvSpPr/>
              <p:nvPr/>
            </p:nvSpPr>
            <p:spPr>
              <a:xfrm>
                <a:off x="5558809" y="6220070"/>
                <a:ext cx="2696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e-IL" sz="240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he-IL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e-IL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he-IL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e-IL" sz="2400" b="0" i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e-IL" sz="2400" i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he-IL" sz="2400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2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809" y="6220070"/>
                <a:ext cx="269626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6818" r="-40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מלבן 8"/>
              <p:cNvSpPr/>
              <p:nvPr/>
            </p:nvSpPr>
            <p:spPr>
              <a:xfrm>
                <a:off x="7285117" y="6204550"/>
                <a:ext cx="2696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he-IL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e-IL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he-IL" sz="2400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he-IL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e-IL" sz="2400" i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9" name="מלבן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117" y="6204550"/>
                <a:ext cx="269626" cy="461665"/>
              </a:xfrm>
              <a:prstGeom prst="rect">
                <a:avLst/>
              </a:prstGeom>
              <a:blipFill rotWithShape="0">
                <a:blip r:embed="rId14"/>
                <a:stretch>
                  <a:fillRect r="-4727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118080" y="6204550"/>
            <a:ext cx="102784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 smtClean="0"/>
              <a:t>C4      1</a:t>
            </a:r>
            <a:endParaRPr lang="he-IL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מלבן 11"/>
              <p:cNvSpPr/>
              <p:nvPr/>
            </p:nvSpPr>
            <p:spPr>
              <a:xfrm>
                <a:off x="6243310" y="6289067"/>
                <a:ext cx="2487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2" name="מלבן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310" y="6289067"/>
                <a:ext cx="248786" cy="369332"/>
              </a:xfrm>
              <a:prstGeom prst="rect">
                <a:avLst/>
              </a:prstGeom>
              <a:blipFill rotWithShape="0">
                <a:blip r:embed="rId15"/>
                <a:stretch>
                  <a:fillRect r="-3902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מלבן 12"/>
              <p:cNvSpPr/>
              <p:nvPr/>
            </p:nvSpPr>
            <p:spPr>
              <a:xfrm>
                <a:off x="4507610" y="6259316"/>
                <a:ext cx="2487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3" name="מלבן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610" y="6259316"/>
                <a:ext cx="248786" cy="369332"/>
              </a:xfrm>
              <a:prstGeom prst="rect">
                <a:avLst/>
              </a:prstGeom>
              <a:blipFill rotWithShape="0">
                <a:blip r:embed="rId16"/>
                <a:stretch>
                  <a:fillRect r="-3902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358627" y="6173904"/>
            <a:ext cx="34657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n</a:t>
            </a:r>
            <a:endParaRPr lang="he-IL" sz="2400" dirty="0"/>
          </a:p>
        </p:txBody>
      </p:sp>
      <p:cxnSp>
        <p:nvCxnSpPr>
          <p:cNvPr id="16" name="מחבר חץ ישר 15"/>
          <p:cNvCxnSpPr/>
          <p:nvPr/>
        </p:nvCxnSpPr>
        <p:spPr>
          <a:xfrm flipV="1">
            <a:off x="3745901" y="6294073"/>
            <a:ext cx="0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-129481" y="1832467"/>
            <a:ext cx="16081954" cy="51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25" name="אובייקט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749215"/>
              </p:ext>
            </p:extLst>
          </p:nvPr>
        </p:nvGraphicFramePr>
        <p:xfrm>
          <a:off x="2869531" y="1561514"/>
          <a:ext cx="2091091" cy="879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משוואה" r:id="rId17" imgW="1193800" imgH="508000" progId="Equation.3">
                  <p:embed/>
                </p:oleObj>
              </mc:Choice>
              <mc:Fallback>
                <p:oleObj name="משוואה" r:id="rId17" imgW="1193800" imgH="508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531" y="1561514"/>
                        <a:ext cx="2091091" cy="8795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-129481" y="2337292"/>
            <a:ext cx="16081954" cy="51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6164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603"/>
    </mc:Choice>
    <mc:Fallback xmlns="">
      <p:transition spd="slow" advTm="446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  <p:bldP spid="35" grpId="0"/>
      <p:bldP spid="2" grpId="0"/>
      <p:bldP spid="9" grpId="0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 txBox="1">
            <a:spLocks/>
          </p:cNvSpPr>
          <p:nvPr/>
        </p:nvSpPr>
        <p:spPr>
          <a:xfrm>
            <a:off x="1482740" y="586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e-IL" b="1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תכונות סטטיסטיות של מדדים</a:t>
            </a:r>
            <a:br>
              <a:rPr lang="he-IL" b="1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b="1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לחישוב גבולות בקרה</a:t>
            </a:r>
            <a:endParaRPr lang="he-IL" b="1" dirty="0">
              <a:solidFill>
                <a:schemeClr val="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15140" y="1609986"/>
            <a:ext cx="4371710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באיזה מדד פיזור לבחור</a:t>
            </a:r>
          </a:p>
          <a:p>
            <a:r>
              <a:rPr lang="he-I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(טווח או סטיית תקן)?</a:t>
            </a:r>
            <a:endParaRPr lang="he-IL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563238"/>
              </p:ext>
            </p:extLst>
          </p:nvPr>
        </p:nvGraphicFramePr>
        <p:xfrm>
          <a:off x="9507674" y="3280733"/>
          <a:ext cx="1993779" cy="2838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4593"/>
                <a:gridCol w="664593"/>
                <a:gridCol w="664593"/>
              </a:tblGrid>
              <a:tr h="2408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c4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d3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81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2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0.7979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0.893</a:t>
                      </a:r>
                      <a:endParaRPr lang="he-IL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81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3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0.8862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0.888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81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4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0.9213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0.880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81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5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0.9400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0.864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81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6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0.9515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0.848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81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7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0.9594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0.833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81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8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0.9650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0.820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81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9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0.9693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0.808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812"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10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</a:rPr>
                        <a:t>0.9727</a:t>
                      </a:r>
                      <a:endParaRPr lang="he-IL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</a:rPr>
                        <a:t>0.797</a:t>
                      </a:r>
                      <a:endParaRPr lang="he-IL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-129481" y="1832467"/>
            <a:ext cx="16081954" cy="51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25" name="אובייקט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14920"/>
              </p:ext>
            </p:extLst>
          </p:nvPr>
        </p:nvGraphicFramePr>
        <p:xfrm>
          <a:off x="2898774" y="2201321"/>
          <a:ext cx="2258403" cy="540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4" name="משוואה" r:id="rId4" imgW="1155600" imgH="279360" progId="Equation.3">
                  <p:embed/>
                </p:oleObj>
              </mc:Choice>
              <mc:Fallback>
                <p:oleObj name="משוואה" r:id="rId4" imgW="11556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774" y="2201321"/>
                        <a:ext cx="2258403" cy="5402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-129481" y="2337292"/>
            <a:ext cx="16081954" cy="51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43798" y="3327527"/>
            <a:ext cx="164999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8" name="אובייקט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643597"/>
              </p:ext>
            </p:extLst>
          </p:nvPr>
        </p:nvGraphicFramePr>
        <p:xfrm>
          <a:off x="2903238" y="1633342"/>
          <a:ext cx="16970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" name="משוואה" r:id="rId6" imgW="838080" imgH="228600" progId="Equation.3">
                  <p:embed/>
                </p:oleObj>
              </mc:Choice>
              <mc:Fallback>
                <p:oleObj name="משוואה" r:id="rId6" imgW="83808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238" y="1633342"/>
                        <a:ext cx="1697037" cy="463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48376" y="4034539"/>
            <a:ext cx="7912744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סטיית התקן המדגמית היא אומד טוב יותר</a:t>
            </a:r>
          </a:p>
          <a:p>
            <a:r>
              <a:rPr lang="he-IL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הטווח המדגמי הוא אומד פשוט יותר לחישוב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00351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61"/>
    </mc:Choice>
    <mc:Fallback xmlns="">
      <p:transition spd="slow" advTm="513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 txBox="1">
            <a:spLocks noGrp="1"/>
          </p:cNvSpPr>
          <p:nvPr>
            <p:ph type="title"/>
          </p:nvPr>
        </p:nvSpPr>
        <p:spPr>
          <a:xfrm>
            <a:off x="1412228" y="59926"/>
            <a:ext cx="10018712" cy="17526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b="1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חישוב גבולות בקרה</a:t>
            </a:r>
            <a:endParaRPr lang="he-IL" b="1" dirty="0">
              <a:solidFill>
                <a:schemeClr val="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85654" y="2475974"/>
                <a:ext cx="35756840" cy="283154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lvl="0" algn="l"/>
                <a:r>
                  <a:rPr lang="en-US" sz="4000" i="1" dirty="0" smtClean="0"/>
                  <a:t>  CL=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𝑒𝑠𝑡𝑖𝑚𝑎𝑡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sz="4000" i="1" dirty="0" smtClean="0"/>
              </a:p>
              <a:p>
                <a:pPr lvl="0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𝑈𝐶𝐿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𝑒𝑠𝑡𝑖𝑚𝑎𝑡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𝑒𝑠𝑡𝑖𝑚𝑎𝑡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4000" i="1" dirty="0" smtClean="0"/>
              </a:p>
              <a:p>
                <a:pPr lvl="0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𝐿𝐶𝐿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𝑒𝑠𝑡𝑖𝑚𝑎𝑡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𝑒𝑠𝑡𝑖𝑚𝑎𝑡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  <a:p>
                <a:pPr lvl="0" algn="l" rtl="0"/>
                <a:endParaRPr lang="en-US" sz="4000" dirty="0"/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654" y="2475974"/>
                <a:ext cx="35756840" cy="2831544"/>
              </a:xfrm>
              <a:prstGeom prst="rect">
                <a:avLst/>
              </a:prstGeom>
              <a:blipFill rotWithShape="0">
                <a:blip r:embed="rId6"/>
                <a:stretch>
                  <a:fillRect l="-68" t="-387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600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01"/>
    </mc:Choice>
    <mc:Fallback xmlns="">
      <p:transition spd="slow" advTm="162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 txBox="1">
            <a:spLocks noGrp="1"/>
          </p:cNvSpPr>
          <p:nvPr>
            <p:ph type="title"/>
          </p:nvPr>
        </p:nvSpPr>
        <p:spPr>
          <a:xfrm>
            <a:off x="1412228" y="59926"/>
            <a:ext cx="10018712" cy="17526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b="1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חישוב גבולות בקרה</a:t>
            </a:r>
            <a:endParaRPr lang="he-IL" b="1" dirty="0">
              <a:solidFill>
                <a:schemeClr val="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36329" y="1406474"/>
            <a:ext cx="3536546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גבולות בקרה לממוצעים: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16855" y="2676044"/>
            <a:ext cx="325602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גבולות בקרה </a:t>
            </a:r>
            <a:r>
              <a:rPr lang="he-IL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לטווחים:</a:t>
            </a:r>
            <a:endParaRPr lang="he-IL" sz="2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65047" y="4168745"/>
            <a:ext cx="4007828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גבולות בקרה </a:t>
            </a:r>
            <a:r>
              <a:rPr lang="he-IL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לסטיות התקן:</a:t>
            </a:r>
            <a:endParaRPr lang="he-IL" sz="2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54163" y="2757618"/>
                <a:ext cx="8002704" cy="147732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lvl="0"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𝐿𝐶𝐿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𝑈𝐶𝐿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163" y="2757618"/>
                <a:ext cx="8002704" cy="147732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96097" y="4691965"/>
                <a:ext cx="9734843" cy="239834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lvl="0" algn="l" rtl="0"/>
                <a:r>
                  <a:rPr lang="en-US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𝐶𝐿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𝐿𝐶𝐿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en-US" sz="24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e>
                      </m:d>
                      <m:r>
                        <a:rPr lang="en-US" sz="24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𝑈𝐶𝐿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en-US" sz="24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e>
                      </m:d>
                      <m:r>
                        <a:rPr lang="en-US" sz="24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097" y="4691965"/>
                <a:ext cx="9734843" cy="239834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554163" y="1415883"/>
                <a:ext cx="5627077" cy="14377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lvl="0" algn="l" rtl="0"/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𝐶𝐿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sz="2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4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𝐿𝐶𝐿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 smtClean="0"/>
                  <a:t> </a:t>
                </a:r>
                <a:endParaRPr lang="he-IL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163" y="1415883"/>
                <a:ext cx="5627077" cy="143776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779073" y="582283"/>
            <a:ext cx="4402167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4000" b="1" dirty="0">
                <a:ln w="3175" cmpd="sng">
                  <a:noFill/>
                </a:ln>
                <a:solidFill>
                  <a:schemeClr val="hlin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– </a:t>
            </a:r>
            <a:r>
              <a:rPr lang="en-US" sz="4000" b="1" dirty="0">
                <a:ln w="3175" cmpd="sng">
                  <a:noFill/>
                </a:ln>
                <a:solidFill>
                  <a:schemeClr val="hlin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Standard Given</a:t>
            </a:r>
            <a:endParaRPr lang="he-IL" sz="4000" b="1" dirty="0">
              <a:ln w="3175" cmpd="sng">
                <a:noFill/>
              </a:ln>
              <a:solidFill>
                <a:schemeClr val="hlin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114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928"/>
    </mc:Choice>
    <mc:Fallback xmlns="">
      <p:transition spd="slow" advTm="949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4" grpId="0"/>
      <p:bldP spid="15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 txBox="1">
            <a:spLocks/>
          </p:cNvSpPr>
          <p:nvPr/>
        </p:nvSpPr>
        <p:spPr>
          <a:xfrm>
            <a:off x="1412228" y="59926"/>
            <a:ext cx="10018712" cy="17526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b="1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חישוב גבולות בקרה</a:t>
            </a:r>
            <a:endParaRPr lang="he-IL" b="1" dirty="0">
              <a:solidFill>
                <a:schemeClr val="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9337" y="582283"/>
            <a:ext cx="5541903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4000" b="1" dirty="0">
                <a:ln w="3175" cmpd="sng">
                  <a:noFill/>
                </a:ln>
                <a:solidFill>
                  <a:schemeClr val="hlin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– </a:t>
            </a:r>
            <a:r>
              <a:rPr lang="en-US" sz="4000" b="1" dirty="0">
                <a:ln w="3175" cmpd="sng">
                  <a:noFill/>
                </a:ln>
                <a:solidFill>
                  <a:schemeClr val="hlin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Standard </a:t>
            </a:r>
            <a:r>
              <a:rPr lang="en-US" sz="4000" b="1" dirty="0" smtClean="0">
                <a:ln w="3175" cmpd="sng">
                  <a:noFill/>
                </a:ln>
                <a:solidFill>
                  <a:schemeClr val="hlin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Not Given</a:t>
            </a:r>
            <a:endParaRPr lang="he-IL" sz="4000" b="1" dirty="0">
              <a:ln w="3175" cmpd="sng">
                <a:noFill/>
              </a:ln>
              <a:solidFill>
                <a:schemeClr val="hlin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8731" y="2454257"/>
            <a:ext cx="3842719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 גודל כל מדגם (לרוב 5)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5545" y="1881741"/>
            <a:ext cx="4475905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k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- מספר המדגמים (לרוב </a:t>
            </a:r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20)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65809" y="3408985"/>
            <a:ext cx="5615641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20 ממוצעים, 20 טווחים, 20 סטיות תקן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מלבן 9"/>
              <p:cNvSpPr/>
              <p:nvPr/>
            </p:nvSpPr>
            <p:spPr>
              <a:xfrm>
                <a:off x="2447497" y="4001419"/>
                <a:ext cx="9495973" cy="27955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 algn="l" rtl="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</m:acc>
                    <m:r>
                      <a:rPr lang="en-US" sz="2400" i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acc>
                      <m:accPr>
                        <m:chr m:val="̿"/>
                        <m:ctrlPr>
                          <a:rPr lang="en-US" sz="2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400" dirty="0" smtClean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               </a:t>
                </a:r>
                <a:r>
                  <a:rPr lang="he-IL" sz="2400" dirty="0" smtClean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אומד לתוחלת של התהליך: ממוצע הממוצעים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l" rtl="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E</m:t>
                        </m:r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acc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sz="2400" dirty="0" smtClean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               </a:t>
                </a:r>
                <a:r>
                  <a:rPr lang="he-IL" sz="2400" dirty="0" smtClean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אומד לתוחלת של הטווח: ממוצע הטווחים</a:t>
                </a:r>
                <a:endParaRPr lang="en-US" sz="2400" dirty="0" smtClean="0">
                  <a:solidFill>
                    <a:schemeClr val="accent6">
                      <a:lumMod val="7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indent="-342900" algn="l" rtl="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he-IL" sz="2400" dirty="0" smtClean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אומד לתוחלת של סטיות התקן: ממוצע סטיות התקן         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pPr marL="342900" lvl="0" indent="-342900" algn="l" rtl="0"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</m:acc>
                    <m:r>
                      <a:rPr lang="en-US" sz="2400" i="1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acc>
                    <m:r>
                      <a:rPr lang="en-US" sz="2400" i="1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≅</m:t>
                    </m:r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sub>
                            </m:sSub>
                          </m:den>
                        </m:f>
                      </m:e>
                    </m:acc>
                  </m:oMath>
                </a14:m>
                <a:r>
                  <a:rPr lang="en-US" sz="2400" dirty="0" smtClean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</a:t>
                </a:r>
                <a:r>
                  <a:rPr lang="he-IL" sz="2400" dirty="0" smtClean="0">
                    <a:solidFill>
                      <a:schemeClr val="accent4">
                        <a:lumMod val="75000"/>
                      </a:schemeClr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אומד לסטיית התקן (תלוי בטווחים או בסטיות התקן)</a:t>
                </a:r>
                <a:endParaRPr lang="en-US" sz="2400" dirty="0">
                  <a:solidFill>
                    <a:schemeClr val="accent4">
                      <a:lumMod val="7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מלבן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497" y="4001419"/>
                <a:ext cx="9495973" cy="27955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חץ למטה 18"/>
          <p:cNvSpPr/>
          <p:nvPr/>
        </p:nvSpPr>
        <p:spPr>
          <a:xfrm>
            <a:off x="8723612" y="2984144"/>
            <a:ext cx="272956" cy="375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/>
          <p:cNvSpPr txBox="1"/>
          <p:nvPr/>
        </p:nvSpPr>
        <p:spPr>
          <a:xfrm>
            <a:off x="4859089" y="1313955"/>
            <a:ext cx="2924198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כמה נתונים לאסוף?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395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915"/>
    </mc:Choice>
    <mc:Fallback xmlns="">
      <p:transition spd="slow" advTm="779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9" grpId="0" animBg="1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94371" y="2109872"/>
                <a:ext cx="269626" cy="492443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𝐶𝐿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̿"/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he-IL" sz="240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371" y="2109872"/>
                <a:ext cx="269626" cy="492443"/>
              </a:xfrm>
              <a:prstGeom prst="rect">
                <a:avLst/>
              </a:prstGeom>
              <a:blipFill rotWithShape="0">
                <a:blip r:embed="rId7"/>
                <a:stretch>
                  <a:fillRect r="-55681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89627" y="2502130"/>
                <a:ext cx="274370" cy="158216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𝐿𝐶𝐿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̿"/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̿"/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̿"/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en-US" sz="240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he-IL" sz="240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627" y="2502130"/>
                <a:ext cx="274370" cy="1582164"/>
              </a:xfrm>
              <a:prstGeom prst="rect">
                <a:avLst/>
              </a:prstGeom>
              <a:blipFill rotWithShape="0">
                <a:blip r:embed="rId8"/>
                <a:stretch>
                  <a:fillRect r="-240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כותרת 1"/>
          <p:cNvSpPr txBox="1">
            <a:spLocks/>
          </p:cNvSpPr>
          <p:nvPr/>
        </p:nvSpPr>
        <p:spPr>
          <a:xfrm>
            <a:off x="1412228" y="59926"/>
            <a:ext cx="10018712" cy="17526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e-IL" b="1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חישוב גבולות בקרה</a:t>
            </a:r>
            <a:r>
              <a:rPr lang="he-IL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 Not Given</a:t>
            </a:r>
            <a:endParaRPr lang="he-IL" b="1" dirty="0">
              <a:solidFill>
                <a:schemeClr val="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b="1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(פיזור נאמד ע"י טווח)</a:t>
            </a:r>
            <a:endParaRPr lang="he-IL" b="1" dirty="0">
              <a:solidFill>
                <a:schemeClr val="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8174919" y="3708358"/>
            <a:ext cx="3256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גבולות בקרה לטווחים:</a:t>
            </a:r>
            <a:endParaRPr lang="he-IL" sz="2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34656" y="1714475"/>
            <a:ext cx="3536546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גבולות בקרה לממוצעים: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מלבן 9"/>
              <p:cNvSpPr/>
              <p:nvPr/>
            </p:nvSpPr>
            <p:spPr>
              <a:xfrm>
                <a:off x="1028134" y="4260109"/>
                <a:ext cx="6096000" cy="25978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 algn="l" rt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𝐿𝐶𝐿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𝑅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</m:acc>
                      <m:r>
                        <a:rPr lang="en-US" sz="2400" i="1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∙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lvl="0" algn="l" rtl="0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𝑈𝐶𝐿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𝑅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</m:acc>
                      <m:r>
                        <a:rPr lang="en-US" sz="2400" i="1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∙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מלבן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134" y="4260109"/>
                <a:ext cx="6096000" cy="259789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מלבן 10"/>
              <p:cNvSpPr/>
              <p:nvPr/>
            </p:nvSpPr>
            <p:spPr>
              <a:xfrm>
                <a:off x="1894371" y="3852182"/>
                <a:ext cx="269626" cy="496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he-IL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𝐶𝐿</m:t>
                          </m:r>
                        </m:e>
                        <m:sub>
                          <m:r>
                            <a:rPr lang="he-IL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𝑅</m:t>
                          </m:r>
                        </m:sub>
                      </m:sSub>
                      <m:r>
                        <a:rPr lang="he-IL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he-IL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d>
                            <m:dPr>
                              <m:begChr m:val=""/>
                              <m:ctrlPr>
                                <a:rPr lang="he-IL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he-IL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E</m:t>
                              </m:r>
                              <m:r>
                                <a:rPr lang="he-IL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he-IL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</m:d>
                        </m:e>
                      </m:acc>
                      <m:r>
                        <a:rPr lang="he-IL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he-IL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he-IL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he-IL" sz="2400" i="1" dirty="0">
                  <a:solidFill>
                    <a:srgbClr val="0070C0"/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מלבן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371" y="3852182"/>
                <a:ext cx="269626" cy="496867"/>
              </a:xfrm>
              <a:prstGeom prst="rect">
                <a:avLst/>
              </a:prstGeom>
              <a:blipFill rotWithShape="0">
                <a:blip r:embed="rId10"/>
                <a:stretch>
                  <a:fillRect r="-725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2666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32"/>
    </mc:Choice>
    <mc:Fallback xmlns="">
      <p:transition spd="slow" advTm="545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94371" y="2109872"/>
                <a:ext cx="269626" cy="492443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𝐶𝐿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̿"/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he-IL" sz="240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371" y="2109872"/>
                <a:ext cx="269626" cy="492443"/>
              </a:xfrm>
              <a:prstGeom prst="rect">
                <a:avLst/>
              </a:prstGeom>
              <a:blipFill rotWithShape="0">
                <a:blip r:embed="rId7"/>
                <a:stretch>
                  <a:fillRect r="-55681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84818" y="2502130"/>
                <a:ext cx="279179" cy="195168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𝐿𝐶𝐿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̿"/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̿"/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̿"/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240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he-IL" sz="240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818" y="2502130"/>
                <a:ext cx="279179" cy="1951688"/>
              </a:xfrm>
              <a:prstGeom prst="rect">
                <a:avLst/>
              </a:prstGeom>
              <a:blipFill rotWithShape="0">
                <a:blip r:embed="rId8"/>
                <a:stretch>
                  <a:fillRect r="-233478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כותרת 1"/>
          <p:cNvSpPr txBox="1">
            <a:spLocks/>
          </p:cNvSpPr>
          <p:nvPr/>
        </p:nvSpPr>
        <p:spPr>
          <a:xfrm>
            <a:off x="1412228" y="59926"/>
            <a:ext cx="10018712" cy="17526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e-IL" b="1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חישוב גבולות בקרה</a:t>
            </a:r>
            <a:r>
              <a:rPr lang="he-IL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 Not Given</a:t>
            </a:r>
            <a:endParaRPr lang="he-IL" b="1" dirty="0">
              <a:solidFill>
                <a:schemeClr val="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b="1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(פיזור נאמד ע"י סטיית תקן)</a:t>
            </a:r>
            <a:endParaRPr lang="he-IL" b="1" dirty="0">
              <a:solidFill>
                <a:schemeClr val="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7639516" y="3708358"/>
            <a:ext cx="3791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גבולות בקרה לסטיות תקן:</a:t>
            </a:r>
            <a:endParaRPr lang="he-IL" sz="2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34656" y="1714475"/>
            <a:ext cx="3536546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גבולות בקרה לממוצעים: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מלבן 9"/>
              <p:cNvSpPr/>
              <p:nvPr/>
            </p:nvSpPr>
            <p:spPr>
              <a:xfrm>
                <a:off x="1028134" y="4260109"/>
                <a:ext cx="6096000" cy="299184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𝐿𝐶𝐿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𝑆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</m:acc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4</m:t>
                                  </m:r>
                                </m:sub>
                              </m:sSub>
                            </m:den>
                          </m:f>
                        </m:e>
                      </m:acc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2400" i="1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lvl="0"/>
                <a:endParaRPr lang="en-US" sz="2400" i="1" dirty="0">
                  <a:solidFill>
                    <a:srgbClr val="0070C0"/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𝑈𝐶𝐿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𝑆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6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</m:acc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6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4</m:t>
                                  </m:r>
                                </m:sub>
                              </m:sSub>
                            </m:den>
                          </m:f>
                        </m:e>
                      </m:acc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2400" i="1" dirty="0">
                  <a:solidFill>
                    <a:srgbClr val="0070C0"/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lvl="0"/>
                <a:endParaRPr lang="en-US" sz="2400" i="1" dirty="0">
                  <a:solidFill>
                    <a:srgbClr val="0070C0"/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lvl="0" algn="l" rtl="0">
                  <a:lnSpc>
                    <a:spcPct val="150000"/>
                  </a:lnSpc>
                  <a:spcAft>
                    <a:spcPts val="800"/>
                  </a:spcAft>
                </a:pP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מלבן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134" y="4260109"/>
                <a:ext cx="6096000" cy="2991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מלבן 10"/>
              <p:cNvSpPr/>
              <p:nvPr/>
            </p:nvSpPr>
            <p:spPr>
              <a:xfrm>
                <a:off x="1889627" y="3852182"/>
                <a:ext cx="274370" cy="852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𝐶𝐿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𝑆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E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acc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2400" i="1" dirty="0">
                  <a:solidFill>
                    <a:srgbClr val="0070C0"/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he-IL" sz="2400" i="1" dirty="0">
                  <a:solidFill>
                    <a:srgbClr val="0070C0"/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מלבן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627" y="3852182"/>
                <a:ext cx="274370" cy="852926"/>
              </a:xfrm>
              <a:prstGeom prst="rect">
                <a:avLst/>
              </a:prstGeom>
              <a:blipFill rotWithShape="0">
                <a:blip r:embed="rId10"/>
                <a:stretch>
                  <a:fillRect r="-68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5269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700"/>
    </mc:Choice>
    <mc:Fallback xmlns="">
      <p:transition spd="slow" advTm="477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1673216" y="3618920"/>
            <a:ext cx="9307797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eaLnBrk="0" hangingPunct="0">
              <a:tabLst>
                <a:tab pos="46672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46672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46672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46672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46672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r>
              <a:rPr lang="he-IL" altLang="he-IL" sz="2600" dirty="0">
                <a:latin typeface="Arial" panose="020B0604020202020204" pitchFamily="34" charset="0"/>
              </a:rPr>
              <a:t>7 נקודות או יותר ברצף מעל או מתחת </a:t>
            </a:r>
            <a:r>
              <a:rPr lang="he-IL" altLang="he-IL" sz="2600" dirty="0" smtClean="0">
                <a:latin typeface="Arial" panose="020B0604020202020204" pitchFamily="34" charset="0"/>
              </a:rPr>
              <a:t>לממוצע</a:t>
            </a:r>
          </a:p>
          <a:p>
            <a:endParaRPr lang="he-IL" altLang="he-IL" sz="2600" dirty="0">
              <a:latin typeface="Arial" panose="020B0604020202020204" pitchFamily="34" charset="0"/>
            </a:endParaRPr>
          </a:p>
          <a:p>
            <a:r>
              <a:rPr lang="he-IL" altLang="he-IL" sz="2600" dirty="0" smtClean="0">
                <a:latin typeface="Arial" panose="020B0604020202020204" pitchFamily="34" charset="0"/>
              </a:rPr>
              <a:t> </a:t>
            </a:r>
            <a:r>
              <a:rPr lang="he-IL" altLang="he-IL" sz="2600" dirty="0">
                <a:latin typeface="Arial" panose="020B0604020202020204" pitchFamily="34" charset="0"/>
              </a:rPr>
              <a:t>לפחות 10 מתוך 11 נקודות ברצף מופיעות בצד אחד של קו </a:t>
            </a:r>
            <a:r>
              <a:rPr lang="he-IL" altLang="he-IL" sz="2600" dirty="0" smtClean="0">
                <a:latin typeface="Arial" panose="020B0604020202020204" pitchFamily="34" charset="0"/>
              </a:rPr>
              <a:t>הממוצע</a:t>
            </a:r>
          </a:p>
          <a:p>
            <a:endParaRPr lang="he-IL" altLang="he-IL" sz="2600" dirty="0" smtClean="0">
              <a:latin typeface="Arial" panose="020B0604020202020204" pitchFamily="34" charset="0"/>
            </a:endParaRPr>
          </a:p>
          <a:p>
            <a:r>
              <a:rPr lang="he-IL" altLang="he-IL" sz="26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he-IL" altLang="he-IL" sz="2600" dirty="0">
                <a:latin typeface="Arial" panose="020B0604020202020204" pitchFamily="34" charset="0"/>
              </a:rPr>
              <a:t>לפחות 12 מתוך 14 נקודות ברצף מופיעות בצד אחד של קו </a:t>
            </a:r>
            <a:r>
              <a:rPr lang="he-IL" altLang="he-IL" sz="2600" dirty="0" smtClean="0">
                <a:latin typeface="Arial" panose="020B0604020202020204" pitchFamily="34" charset="0"/>
              </a:rPr>
              <a:t>הממוצע</a:t>
            </a:r>
          </a:p>
          <a:p>
            <a:endParaRPr lang="he-IL" altLang="he-IL" sz="2600" dirty="0">
              <a:latin typeface="Arial" panose="020B0604020202020204" pitchFamily="34" charset="0"/>
            </a:endParaRPr>
          </a:p>
          <a:p>
            <a:r>
              <a:rPr lang="he-IL" altLang="he-IL" sz="2600" dirty="0">
                <a:latin typeface="Arial" panose="020B0604020202020204" pitchFamily="34" charset="0"/>
              </a:rPr>
              <a:t>לפחות 16 מתוך 20 נקודות ברצף מופיעות בצד אחד של קו הממוצע</a:t>
            </a:r>
          </a:p>
          <a:p>
            <a:endParaRPr lang="he-IL" altLang="he-IL" sz="26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578659" y="58955"/>
            <a:ext cx="6870700" cy="785813"/>
          </a:xfrm>
        </p:spPr>
        <p:txBody>
          <a:bodyPr>
            <a:normAutofit/>
          </a:bodyPr>
          <a:lstStyle/>
          <a:p>
            <a:r>
              <a:rPr lang="he-IL" altLang="he-IL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זיהוי צורות בתרשימי בקרה</a:t>
            </a:r>
            <a:endParaRPr lang="en-US" altLang="he-IL" b="1" dirty="0">
              <a:solidFill>
                <a:schemeClr val="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לבן 3"/>
          <p:cNvSpPr>
            <a:spLocks noChangeArrowheads="1"/>
          </p:cNvSpPr>
          <p:nvPr/>
        </p:nvSpPr>
        <p:spPr bwMode="auto">
          <a:xfrm>
            <a:off x="1047006" y="817472"/>
            <a:ext cx="9934007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46672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46672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46672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46672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46672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endParaRPr lang="he-IL" altLang="he-IL" sz="26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he-IL" altLang="he-IL" sz="2600" dirty="0">
                <a:latin typeface="Arial" panose="020B0604020202020204" pitchFamily="34" charset="0"/>
              </a:rPr>
              <a:t>מגמות </a:t>
            </a:r>
            <a:r>
              <a:rPr lang="en-US" altLang="he-IL" sz="2600" dirty="0">
                <a:latin typeface="Arial" panose="020B0604020202020204" pitchFamily="34" charset="0"/>
              </a:rPr>
              <a:t>Trends</a:t>
            </a:r>
            <a:r>
              <a:rPr lang="he-IL" altLang="he-IL" sz="2600" dirty="0">
                <a:latin typeface="Arial" panose="020B0604020202020204" pitchFamily="34" charset="0"/>
              </a:rPr>
              <a:t> – שינוי רצוף בממוצע או טווח בכיוון פחות או יותר אחיד </a:t>
            </a:r>
          </a:p>
          <a:p>
            <a:endParaRPr lang="he-IL" altLang="he-IL" sz="2600" dirty="0">
              <a:latin typeface="Arial" panose="020B0604020202020204" pitchFamily="34" charset="0"/>
            </a:endParaRPr>
          </a:p>
          <a:p>
            <a:r>
              <a:rPr lang="he-IL" altLang="he-IL" sz="2600" dirty="0">
                <a:latin typeface="Arial" panose="020B0604020202020204" pitchFamily="34" charset="0"/>
              </a:rPr>
              <a:t>התקרבות עקבית לקו האמצע – שינוי בשונות </a:t>
            </a:r>
            <a:r>
              <a:rPr lang="he-IL" altLang="he-IL" sz="2600" dirty="0" smtClean="0">
                <a:latin typeface="Arial" panose="020B0604020202020204" pitchFamily="34" charset="0"/>
              </a:rPr>
              <a:t>הפנימית</a:t>
            </a:r>
            <a:endParaRPr lang="he-IL" altLang="he-IL" sz="2600" dirty="0">
              <a:latin typeface="Arial" panose="020B0604020202020204" pitchFamily="34" charset="0"/>
            </a:endParaRPr>
          </a:p>
          <a:p>
            <a:endParaRPr lang="he-IL" altLang="he-IL" sz="2600" dirty="0">
              <a:latin typeface="Arial" panose="020B0604020202020204" pitchFamily="34" charset="0"/>
            </a:endParaRPr>
          </a:p>
          <a:p>
            <a:r>
              <a:rPr lang="he-IL" altLang="he-IL" sz="2600" dirty="0">
                <a:latin typeface="Arial" panose="020B0604020202020204" pitchFamily="34" charset="0"/>
                <a:sym typeface="Wingdings" panose="05000000000000000000" pitchFamily="2" charset="2"/>
              </a:rPr>
              <a:t>התנהגות לא אקראית </a:t>
            </a:r>
            <a:r>
              <a:rPr lang="en-US" altLang="he-IL" sz="2600" dirty="0">
                <a:latin typeface="Arial" panose="020B0604020202020204" pitchFamily="34" charset="0"/>
                <a:sym typeface="Wingdings" panose="05000000000000000000" pitchFamily="2" charset="2"/>
              </a:rPr>
              <a:t>-</a:t>
            </a:r>
            <a:r>
              <a:rPr lang="he-IL" altLang="he-IL" sz="2600" dirty="0">
                <a:latin typeface="Arial" panose="020B0604020202020204" pitchFamily="34" charset="0"/>
              </a:rPr>
              <a:t> לפי קצב או כמות </a:t>
            </a:r>
            <a:endParaRPr lang="he-IL" altLang="he-IL" sz="2600" dirty="0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122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00"/>
    </mc:Choice>
    <mc:Fallback xmlns="">
      <p:transition spd="slow" advTm="57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145775" y="484765"/>
            <a:ext cx="11805434" cy="1609344"/>
          </a:xfrm>
        </p:spPr>
        <p:txBody>
          <a:bodyPr/>
          <a:lstStyle/>
          <a:p>
            <a:pPr algn="ctr" rtl="1"/>
            <a:r>
              <a:rPr lang="he-IL" altLang="he-IL" b="1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בשיעור הקודם:</a:t>
            </a:r>
            <a:br>
              <a:rPr lang="he-IL" altLang="he-IL" b="1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he-IL" b="1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SPC</a:t>
            </a:r>
            <a:r>
              <a:rPr lang="he-IL" altLang="he-IL" b="1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בקרת תהליך סטטיסטית (מדגמית) </a:t>
            </a:r>
            <a:endParaRPr lang="en-US" altLang="he-IL" b="1" dirty="0" smtClean="0">
              <a:solidFill>
                <a:schemeClr val="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מציין מיקום תוכן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03785"/>
              </p:ext>
            </p:extLst>
          </p:nvPr>
        </p:nvGraphicFramePr>
        <p:xfrm>
          <a:off x="1989217" y="2199860"/>
          <a:ext cx="8745044" cy="3527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דיאגרמה 3"/>
          <p:cNvGraphicFramePr/>
          <p:nvPr>
            <p:extLst>
              <p:ext uri="{D42A27DB-BD31-4B8C-83A1-F6EECF244321}">
                <p14:modId xmlns:p14="http://schemas.microsoft.com/office/powerpoint/2010/main" val="3667290727"/>
              </p:ext>
            </p:extLst>
          </p:nvPr>
        </p:nvGraphicFramePr>
        <p:xfrm>
          <a:off x="1496371" y="5994794"/>
          <a:ext cx="10111408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2386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22"/>
    </mc:Choice>
    <mc:Fallback xmlns="">
      <p:transition spd="slow" advTm="147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673229" y="499005"/>
            <a:ext cx="9601196" cy="1303867"/>
          </a:xfrm>
        </p:spPr>
        <p:txBody>
          <a:bodyPr>
            <a:normAutofit/>
          </a:bodyPr>
          <a:lstStyle/>
          <a:p>
            <a:pPr rtl="1"/>
            <a:r>
              <a:rPr lang="en-US" altLang="he-IL" sz="4000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SPC</a:t>
            </a:r>
            <a:r>
              <a:rPr lang="he-IL" altLang="he-IL" sz="4000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he-IL" altLang="he-IL" sz="4000" b="1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תרשימי בקרה</a:t>
            </a:r>
            <a:endParaRPr lang="en-US" altLang="he-IL" sz="4000" b="1" dirty="0">
              <a:solidFill>
                <a:schemeClr val="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772" name="Picture 9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35"/>
          <a:stretch/>
        </p:blipFill>
        <p:spPr>
          <a:xfrm>
            <a:off x="2130425" y="1802872"/>
            <a:ext cx="9144000" cy="3916361"/>
          </a:xfrm>
          <a:noFill/>
        </p:spPr>
      </p:pic>
      <p:pic>
        <p:nvPicPr>
          <p:cNvPr id="2052" name="Picture 4" descr="תוצאת תמונה עבור דולר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574" y="5481782"/>
            <a:ext cx="1749425" cy="119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69356" y="6092448"/>
            <a:ext cx="6408941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מיקום, פיזור, פרופורציית פגומים וכו'</a:t>
            </a:r>
            <a:endParaRPr lang="he-I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833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33"/>
    </mc:Choice>
    <mc:Fallback xmlns="">
      <p:transition spd="slow" advTm="503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00462" y="661721"/>
            <a:ext cx="10018713" cy="1752599"/>
          </a:xfrm>
        </p:spPr>
        <p:txBody>
          <a:bodyPr>
            <a:normAutofit/>
          </a:bodyPr>
          <a:lstStyle/>
          <a:p>
            <a:r>
              <a:rPr lang="he-IL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תזכורת – טעויות סטטיסטיות</a:t>
            </a:r>
          </a:p>
        </p:txBody>
      </p:sp>
      <p:pic>
        <p:nvPicPr>
          <p:cNvPr id="4098" name="Picture 2" descr="תוצאת תמונה עבור אלפא יוונית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8"/>
          <a:stretch/>
        </p:blipFill>
        <p:spPr bwMode="auto">
          <a:xfrm>
            <a:off x="10084210" y="2390240"/>
            <a:ext cx="63496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תוצאת תמונה עבור אלפא יוונית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3"/>
          <a:stretch/>
        </p:blipFill>
        <p:spPr bwMode="auto">
          <a:xfrm>
            <a:off x="10057705" y="4227022"/>
            <a:ext cx="66147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70943" y="2544753"/>
            <a:ext cx="8877750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- להחליט שקיימת הפרעה למרות שבפועל איננה קיימת</a:t>
            </a:r>
            <a:endParaRPr lang="he-I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6577" y="4410884"/>
            <a:ext cx="8432116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- להחליט שלא קיימת הפרעה למרות שבפועל קיימת</a:t>
            </a:r>
            <a:endParaRPr lang="he-I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021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09"/>
    </mc:Choice>
    <mc:Fallback xmlns="">
      <p:transition spd="slow" advTm="238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242" y="499005"/>
            <a:ext cx="10442713" cy="1303867"/>
          </a:xfrm>
        </p:spPr>
        <p:txBody>
          <a:bodyPr>
            <a:normAutofit fontScale="90000"/>
          </a:bodyPr>
          <a:lstStyle/>
          <a:p>
            <a:r>
              <a:rPr lang="en-US" altLang="he-IL" sz="4000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he-IL" sz="4400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SPC</a:t>
            </a:r>
            <a:r>
              <a:rPr lang="he-IL" altLang="he-IL" sz="4400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בחירת גבולות הבקרה עבור האומדן הנבחר</a:t>
            </a:r>
            <a:endParaRPr lang="en-US" altLang="he-IL" sz="4400" b="1" dirty="0">
              <a:solidFill>
                <a:schemeClr val="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772" name="Picture 9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35"/>
          <a:stretch/>
        </p:blipFill>
        <p:spPr>
          <a:xfrm>
            <a:off x="2130425" y="1802872"/>
            <a:ext cx="9144000" cy="3916361"/>
          </a:xfrm>
          <a:noFill/>
        </p:spPr>
      </p:pic>
      <p:cxnSp>
        <p:nvCxnSpPr>
          <p:cNvPr id="4" name="מחבר חץ ישר 3"/>
          <p:cNvCxnSpPr/>
          <p:nvPr/>
        </p:nvCxnSpPr>
        <p:spPr>
          <a:xfrm>
            <a:off x="10906539" y="2676939"/>
            <a:ext cx="0" cy="662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מחבר חץ ישר 6"/>
          <p:cNvCxnSpPr/>
          <p:nvPr/>
        </p:nvCxnSpPr>
        <p:spPr>
          <a:xfrm flipV="1">
            <a:off x="10906539" y="4028661"/>
            <a:ext cx="0" cy="675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/>
          <p:cNvCxnSpPr/>
          <p:nvPr/>
        </p:nvCxnSpPr>
        <p:spPr>
          <a:xfrm>
            <a:off x="3359425" y="2676938"/>
            <a:ext cx="0" cy="662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מחבר חץ ישר 15"/>
          <p:cNvCxnSpPr/>
          <p:nvPr/>
        </p:nvCxnSpPr>
        <p:spPr>
          <a:xfrm flipV="1">
            <a:off x="3379303" y="4028662"/>
            <a:ext cx="0" cy="675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/>
          <p:cNvCxnSpPr/>
          <p:nvPr/>
        </p:nvCxnSpPr>
        <p:spPr>
          <a:xfrm flipV="1">
            <a:off x="10906539" y="2001076"/>
            <a:ext cx="0" cy="675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/>
          <p:cNvCxnSpPr/>
          <p:nvPr/>
        </p:nvCxnSpPr>
        <p:spPr>
          <a:xfrm flipV="1">
            <a:off x="3359425" y="2001076"/>
            <a:ext cx="0" cy="675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חץ ישר 19"/>
          <p:cNvCxnSpPr/>
          <p:nvPr/>
        </p:nvCxnSpPr>
        <p:spPr>
          <a:xfrm>
            <a:off x="10906539" y="4704523"/>
            <a:ext cx="0" cy="662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מחבר חץ ישר 20"/>
          <p:cNvCxnSpPr/>
          <p:nvPr/>
        </p:nvCxnSpPr>
        <p:spPr>
          <a:xfrm>
            <a:off x="3379303" y="4678021"/>
            <a:ext cx="0" cy="662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20390" y="5689019"/>
            <a:ext cx="4564070" cy="10772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דילמה!</a:t>
            </a:r>
          </a:p>
          <a:p>
            <a:r>
              <a:rPr lang="he-I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היכן יימצאו גבולות הבקרה?</a:t>
            </a:r>
            <a:endParaRPr lang="he-I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12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6819"/>
    </mc:Choice>
    <mc:Fallback xmlns="">
      <p:transition spd="slow" advClick="0" advTm="468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6003635" y="-616595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he-IL" altLang="en-US" sz="2400"/>
          </a:p>
        </p:txBody>
      </p:sp>
      <p:pic>
        <p:nvPicPr>
          <p:cNvPr id="45061" name="Picture 8" descr="X-Bar WECO Rules VS Sigma Z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73163"/>
            <a:ext cx="8820150" cy="496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65800" y="3048000"/>
            <a:ext cx="29845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99.73%</a:t>
            </a:r>
            <a:endParaRPr lang="he-IL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874643" y="154781"/>
            <a:ext cx="10442713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he-IL" b="1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he-IL" sz="4400" b="1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SPC</a:t>
            </a:r>
            <a:r>
              <a:rPr lang="he-IL" altLang="he-IL" sz="4400" b="1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היכן יימצאו גבולות הבקרה?</a:t>
            </a:r>
            <a:endParaRPr lang="en-US" altLang="he-IL" sz="4400" b="1" dirty="0">
              <a:solidFill>
                <a:schemeClr val="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38503" y="3048000"/>
            <a:ext cx="29845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0.27%</a:t>
            </a:r>
            <a:endParaRPr lang="he-IL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מחבר מרפקי 4"/>
          <p:cNvCxnSpPr>
            <a:stCxn id="9" idx="0"/>
          </p:cNvCxnSpPr>
          <p:nvPr/>
        </p:nvCxnSpPr>
        <p:spPr>
          <a:xfrm rot="16200000" flipV="1">
            <a:off x="9947632" y="2164878"/>
            <a:ext cx="1279641" cy="486603"/>
          </a:xfrm>
          <a:prstGeom prst="bentConnector3">
            <a:avLst>
              <a:gd name="adj1" fmla="val 9971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מחבר מרפקי 9"/>
          <p:cNvCxnSpPr>
            <a:stCxn id="9" idx="2"/>
          </p:cNvCxnSpPr>
          <p:nvPr/>
        </p:nvCxnSpPr>
        <p:spPr>
          <a:xfrm rot="5400000">
            <a:off x="9879198" y="4534845"/>
            <a:ext cx="1515070" cy="388040"/>
          </a:xfrm>
          <a:prstGeom prst="bentConnector3">
            <a:avLst>
              <a:gd name="adj1" fmla="val 9985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מחבר חץ ישר 14"/>
          <p:cNvCxnSpPr/>
          <p:nvPr/>
        </p:nvCxnSpPr>
        <p:spPr>
          <a:xfrm flipV="1">
            <a:off x="7125529" y="2225617"/>
            <a:ext cx="0" cy="8223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מחבר חץ ישר 19"/>
          <p:cNvCxnSpPr/>
          <p:nvPr/>
        </p:nvCxnSpPr>
        <p:spPr>
          <a:xfrm flipV="1">
            <a:off x="7125529" y="4087547"/>
            <a:ext cx="0" cy="8223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4810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326"/>
    </mc:Choice>
    <mc:Fallback xmlns="">
      <p:transition spd="slow" advTm="623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970902" y="114301"/>
            <a:ext cx="10018713" cy="558800"/>
          </a:xfrm>
        </p:spPr>
        <p:txBody>
          <a:bodyPr>
            <a:noAutofit/>
          </a:bodyPr>
          <a:lstStyle/>
          <a:p>
            <a:r>
              <a:rPr lang="he-IL" altLang="he-IL" b="1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דוגמה – תרשימי בקרה למשתנים</a:t>
            </a:r>
            <a:endParaRPr lang="el-GR" altLang="he-IL" b="1" u="sng" dirty="0">
              <a:solidFill>
                <a:schemeClr val="hlink"/>
              </a:solidFill>
              <a:cs typeface="Times New Roman" panose="02020603050405020304" pitchFamily="18" charset="0"/>
            </a:endParaRPr>
          </a:p>
        </p:txBody>
      </p:sp>
      <p:pic>
        <p:nvPicPr>
          <p:cNvPr id="7" name="Picture 4" descr="QCSPCC3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96"/>
          <a:stretch/>
        </p:blipFill>
        <p:spPr bwMode="auto">
          <a:xfrm>
            <a:off x="2663823" y="673101"/>
            <a:ext cx="88392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QCSPCC3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2663823" y="3606801"/>
            <a:ext cx="8839200" cy="304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 descr="QCSPCC3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75"/>
          <a:stretch/>
        </p:blipFill>
        <p:spPr bwMode="auto">
          <a:xfrm>
            <a:off x="2663823" y="673101"/>
            <a:ext cx="8839200" cy="135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19" name="דיו 18"/>
              <p14:cNvContentPartPr/>
              <p14:nvPr>
                <p:custDataLst>
                  <p:tags r:id="rId2"/>
                </p:custDataLst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415181" y="1477234"/>
              <a:ext cx="6929970" cy="4284678"/>
            </p14:xfrm>
          </p:contentPart>
        </mc:Choice>
        <mc:Fallback xmlns="">
          <p:pic>
            <p:nvPicPr>
              <p:cNvPr id="19" name="דיו 18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06181" y="1468234"/>
                <a:ext cx="6947970" cy="4302678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9906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358"/>
    </mc:Choice>
    <mc:Fallback xmlns="">
      <p:transition spd="slow" advTm="1463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82740" y="5868"/>
            <a:ext cx="10018713" cy="1752599"/>
          </a:xfrm>
        </p:spPr>
        <p:txBody>
          <a:bodyPr>
            <a:normAutofit/>
          </a:bodyPr>
          <a:lstStyle/>
          <a:p>
            <a:pPr rtl="1"/>
            <a:r>
              <a:rPr lang="he-IL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פאזות של פיקוח על התהליך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64762" y="1891777"/>
            <a:ext cx="500489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1. תהליך שעוד לא התייצב:</a:t>
            </a:r>
            <a:endParaRPr lang="he-IL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34769" y="4315288"/>
            <a:ext cx="365356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ניתוח רטרוספקטיבי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23784" y="2014887"/>
            <a:ext cx="269657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Standard Not Given</a:t>
            </a:r>
            <a:endParaRPr lang="he-I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5" name="דיאגרמה 24"/>
          <p:cNvGraphicFramePr/>
          <p:nvPr>
            <p:extLst>
              <p:ext uri="{D42A27DB-BD31-4B8C-83A1-F6EECF244321}">
                <p14:modId xmlns:p14="http://schemas.microsoft.com/office/powerpoint/2010/main" val="855174256"/>
              </p:ext>
            </p:extLst>
          </p:nvPr>
        </p:nvGraphicFramePr>
        <p:xfrm>
          <a:off x="1723784" y="2801309"/>
          <a:ext cx="8075536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8904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798"/>
    </mc:Choice>
    <mc:Fallback xmlns="">
      <p:transition spd="slow" advTm="397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Graphic spid="2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82740" y="5868"/>
            <a:ext cx="10018713" cy="1752599"/>
          </a:xfrm>
        </p:spPr>
        <p:txBody>
          <a:bodyPr>
            <a:normAutofit/>
          </a:bodyPr>
          <a:lstStyle/>
          <a:p>
            <a:pPr rtl="1"/>
            <a:r>
              <a:rPr lang="he-IL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פאזות של פיקוח על התהליך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80112" y="1891777"/>
            <a:ext cx="278954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1. תהליך יציב:</a:t>
            </a:r>
            <a:endParaRPr lang="he-IL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67479" y="4315288"/>
            <a:ext cx="242085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בקרה אונליין</a:t>
            </a:r>
            <a:endParaRPr lang="he-IL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23784" y="2014887"/>
            <a:ext cx="269657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Standard Given</a:t>
            </a:r>
            <a:endParaRPr lang="he-I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5" name="דיאגרמה 24"/>
          <p:cNvGraphicFramePr/>
          <p:nvPr>
            <p:extLst>
              <p:ext uri="{D42A27DB-BD31-4B8C-83A1-F6EECF244321}">
                <p14:modId xmlns:p14="http://schemas.microsoft.com/office/powerpoint/2010/main" val="433024738"/>
              </p:ext>
            </p:extLst>
          </p:nvPr>
        </p:nvGraphicFramePr>
        <p:xfrm>
          <a:off x="1723784" y="2801309"/>
          <a:ext cx="8075536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7975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44"/>
    </mc:Choice>
    <mc:Fallback xmlns="">
      <p:transition spd="slow" advTm="299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Graphic spid="25" grpId="0">
        <p:bldAsOne/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87|5.66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5.34|7.4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078|13.252|12.208|19.923|12.0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8|8.171|2.125|3.132|12.14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015|28.94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7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34|2.075|22.872|36.74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45|9.22|6.077|4.49|3.16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62|18.65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23|18.93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101|2.646|4.416|3.4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94|11.76|1.89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25|4.704|1.836|7.585|5.851|2.646|7.44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85|5.601|1.658001|18.653|10.37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27|14.464|70.55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IsiYz8JAwAAAA0AAAAQAAAABwMAAAAAAQAAABAAAAAECUlua0F0b21WMQIAAAAJBAAAAAkFAAAACQYAAAAJBwAAAAkIAAAACQkAAAAJCgAAAAkLAAAACQwAAAAJDQAAAAkOAAAACQ8AAAAJEAAAAA0DBQQAAAALUGVuU3Ryb2tlVjEEAAAACkF0dHJpYnV0ZXMFVHJhY2UJU3RhcnRUaW1lBFR5cGUEBAAED1BlbkF0dHJpYnV0ZXNWMQIAAAAKSW5rVHJhY2VWMQIAAAAQDEFjdGlvblR5cGVWMQIAAAACAAAACREAAAAJEgAAADg8AAAAAAAABe3///8MQWN0aW9uVHlwZVYxAQAAAAd2YWx1ZV9fAAgCAAAAAAAAAAEFAAAABAAAAAkUAAAACRUAAAB2PwAAAAAAAAHq////7f///wAAAAABBgAAAAQAAAAJFwAAAAkYAAAAVfQAAAAAAAAB5////+3///8AAAAAAQcAAAAEAAAACRoAAAAJGwAAACD5AAAAAAAAAeT////t////AAAAAAEIAAAABAAAAAkdAAAACR4AAACP/AAAAAAAAAHh////7f///wAAAAABCQAAAAQAAAAJIAAAAAkhAAAA1BMBAAAAAAAB3v///+3///8AAAAAAQoAAAAEAAAACSMAAAAJJAAAALilAQAAAAAAAdv////t////AAAAAAELAAAABAAAAAkmAAAACScAAAD2rQEAAAAAAAHY////7f///wAAAAABDAAAAAQAAAAJKQAAAAkqAAAACbgBAAAAAAAB1f///+3///8AAAAAAQ0AAAAEAAAACSwAAAAJLQAAAMzCAQAAAAAAAdL////t////AAAAAAEOAAAABAAAAAkvAAAACTAAAAC+4wEAAAAAAAHP////7f///wAAAAABDwAAAAQAAAAJMgAAAAkzAAAAp+0BAAAAAAABzP///+3///8AAAAAARAAAAAEAAAACTUAAAAJNgAAAGb9AQAAAAAAAcn////t////AAAAAAURAAAAD1BlbkF0dHJpYnV0ZXNWMQoAAAAHX2NvbG9yQQdfY29sb3JSB19jb2xvckcHX2NvbG9yQgpGaXRUb0N1cnZlBkhlaWdodA5JZ25vcmVQcmVzc3VyZQ1Jc0hpZ2hsaWdodGVyBVNoYXBlBVdpZHRoAAAAAAAAAAAEAAICAgIBBgEBDEJydXNoU2hhcGVWMQIAAAAGAgAAAP8AAP8AAAAAAAAACEAAAAXI////DEJydXNoU2hhcGVWMQEAAAAHdmFsdWVfXwAIAgAAAAEAAAAAAAAAAAAIQAUSAAAACklua1RyYWNlVjEDAAAADUxpc3RgMStfaXRlbXMMTGlzdGAxK19zaXplD0xpc3RgMStfdmVyc2lvbgQAABhTaGFyZWQuSW5raW5nLklua1BvaW50W10CAAAACAgCAAAACTkAAAAKAAAACgAAAAEUAAAAEQAAAP8AAP8AAAAAAAAACEAAAAHG////yP///wEAAAAAAAAAAAAIQAEVAAAAEgAAAAk7AAAAEwAAABMAAAABFwAAABEAAAD/AAD/AAAAAAAAAAhAAAABxP///8j///8BAAAAAAAAAAAACEABGAAAABIAAAAJPQAAAAgAAAAIAAAAARoAAAARAAAA/wAA/wAAAAAAAAAIQAAAAcL////I////AQAAAAAAAAAAAAhAARsAAAASAAAACT8AAAABAAAAAQAAAAEdAAAAEQAAAP8AAP8AAAAAAAAACEAAAAHA////yP///wEAAAAAAAAAAAAIQAEeAAAAEgAAAAlBAAAAEAAAABAAAAABIAAAABEAAAD/AAD/AAAAAAAAAAhAAAABvv///8j///8BAAAAAAAAAAAACEABIQAAABIAAAAJQwAAADUAAAA1AAAAASMAAAARAAAA/wAA/wAAAAAAAAAIQAAAAbz////I////AQAAAAAAAAAAAAhAASQAAAASAAAACUUAAAAwAAAAMAAAAAEmAAAAEQAAAP8AAP8AAAAAAAAACEAAAAG6////yP///wEAAAAAAAAAAAAIQAEnAAAAEgAAAAlHAAAAJwAAACcAAAABKQAAABEAAAD/AAD/AAAAAAAAAAhAAAABuP///8j///8BAAAAAAAAAAAACEABKgAAABIAAAAJSQAAABMAAAATAAAAASwAAAARAAAA/wAA/wAAAAAAAAAIQAAAAbb////I////AQAAAAAAAAAAAAhAAS0AAAASAAAACUsAAAAsAAAALAAAAAEvAAAAEQAAAP8AAP8AAAAAAAAACEAAAAG0////yP///wEAAAAAAAAAAAAIQAEwAAAAEgAAAAlNAAAAMwAAADMAAAABMgAAABEAAAD/AAD/AAAAAAAAAAhAAAABsv///8j///8BAAAAAAAAAAAACEABMwAAABIAAAAJTwAAACwAAAAsAAAAATUAAAARAAAA/wAA/wAAAAAAAAAIQAAAAbD////I////AQAAAAAAAAAAAAhAATYAAAASAAAACVEAAAA2AAAANgAAAAc5AAAAAAEAAAAQAAAABApJbmtQb2ludFYxAgAAAAlSAAAACVMAAAAJVAAAAAlVAAAACVYAAAAJVwAAAAlYAAAACVkAAAAJWgAAAAlbAAAADQYHOwAAAAABAAAAIAAAAAQKSW5rUG9pbnRWMQIAAAAJXAAAAAldAAAACV4AAAAJXwAAAAlgAAAACWEAAAAJYgAAAAljAAAACWQAAAAJZQAAAAlmAAAACWcAAAAJaAAAAAlpAAAACWoAAAAJawAAAAlsAAAACW0AAAAJbgAAAA0NBz0AAAAAAQAAAAgAAAAECklua1BvaW50VjECAAAACW8AAAAJcAAAAAlxAAAACXIAAAAJcwAAAAl0AAAACXUAAAAJdgAAAAc/AAAAAAEAAAAEAAAABApJbmtQb2ludFYxAgAAAAl3AAAADQMHQQAAAAABAAAAEAAAAAQKSW5rUG9pbnRWMQIAAAAJeAAAAAl5AAAACXoAAAAJewAAAAl8AAAACX0AAAAJfgAAAAl/AAAACYAAAAAJgQAAAAmCAAAACYMAAAAJhAAAAAmFAAAACYYAAAAJhwAAAAdDAAAAAAEAAABAAAAABApJbmtQb2ludFYxAgAAAAmIAAAACYkAAAAJigAAAAmLAAAACYwAAAAJjQAAAAmOAAAACY8AAAAJkAAAAAmRAAAACZIAAAAJkwAAAAmUAAAACZUAAAAJlgAAAAmXAAAACZgAAAAJmQAAAAmaAAAACZsAAAAJnAAAAAmdAAAACZ4AAAAJnwAAAAmgAAAACaEAAAAJogAAAAmjAAAACaQAAAAJpQAAAAmmAAAACacAAAAJqAAAAAmpAAAACaoAAAAJqwAAAAmsAAAACa0AAAAJrgAAAAmvAAAACbAAAAAJsQAAAAmyAAAACbMAAAAJtAAAAAm1AAAACbYAAAAJtwAAAAm4AAAACbkAAAAJugAAAAm7AAAACbwAAAANCwdFAAAAAAEAAABAAAAABApJbmtQb2ludFYxAgAAAAm9AAAACb4AAAAJvwAAAAnAAAAACcEAAAAJwgAAAAnDAAAACcQAAAAJxQAAAAnGAAAACccAAAAJyAAAAAnJAAAACcoAAAAJywAAAAnMAAAACc0AAAAJzgAAAAnPAAAACdAAAAAJ0QAAAAnSAAAACdMAAAAJ1AAAAAnVAAAACdYAAAAJ1wAAAAnYAAAACdkAAAAJ2gAAAAnbAAAACdwAAAAJ3QAAAAneAAAACd8AAAAJ4AAAAAnhAAAACeIAAAAJ4wAAAAnkAAAACeUAAAAJ5gAAAAnnAAAACegAAAAJ6QAAAAnqAAAACesAAAAJ7AAAAA0QB0cAAAAAAQAAAEAAAAAECklua1BvaW50VjECAAAACe0AAAAJ7gAAAAnvAAAACfAAAAAJ8QAAAAnyAAAACfMAAAAJ9AAAAAn1AAAACfYAAAAJ9wAAAAn4AAAACfkAAAAJ+gAAAAn7AAAACfwAAAAJ/QAAAAn+AAAACf8AAAAJAAEAAAkBAQAACQIBAAAJAwEAAAkEAQAACQUBAAAJBgEAAAkHAQAACQgBAAAJCQEAAAkKAQAACQsBAAAJDAEAAAkNAQAACQ4BAAAJDwEAAAkQAQAACREBAAAJEgEAAAkTAQAADRkHSQAAAAABAAAAIAAAAAQKSW5rUG9pbnRWMQIAAAAJFAEAAAkVAQAACRYBAAAJFwEAAAkYAQAACRkBAAAJGgEAAAkbAQAACRwBAAAJHQEAAAkeAQAACR8BAAAJIAEAAAkhAQAACSIBAAAJIwEAAAkkAQAACSUBAAAJJgEAAA0NB0sAAAAAAQAAAEAAAAAECklua1BvaW50VjECAAAACScBAAAJKAEAAAkpAQAACSoBAAAJKwEAAAksAQAACS0BAAAJLgEAAAkvAQAACTABAAAJMQEAAAkyAQAACTMBAAAJNAEAAAk1AQAACTYBAAAJNwEAAAk4AQAACTkBAAAJOgEAAAk7AQAACTwBAAAJPQEAAAk+AQAACT8BAAAJQAEAAAlBAQAACUIBAAAJQwEAAAlEAQAACUUBAAAJRgEAAAlHAQAACUgBAAAJSQEAAAlKAQAACUsBAAAJTAEAAAlNAQAACU4BAAAJTwEAAAlQAQAACVEBAAAJUgEAAA0UB00AAAAAAQAAAEAAAAAECklua1BvaW50VjECAAAACVMBAAAJVAEAAAlVAQAACVYBAAAJVwEAAAlYAQAACVkBAAAJWgEAAAlbAQAACVwBAAAJXQEAAAleAQAACV8BAAAJYAEAAAlhAQAACWIBAAAJYwEAAAlkAQAACWUBAAAJZgEAAAlnAQAACWgBAAAJaQEAAAlqAQAACWsBAAAJbAEAAAltAQAACW4BAAAJbwEAAAlwAQAACXEBAAAJcgEAAAlzAQAACXQBAAAJdQEAAAl2AQAACXcBAAAJeAEAAAl5AQAACXoBAAAJewEAAAl8AQAACX0BAAAJfgEAAAl/AQAACYABAAAJgQEAAAmCAQAACYMBAAAJhAEAAAmFAQAADQ0HTwAAAAABAAAAQAAAAAQKSW5rUG9pbnRWMQIAAAAJhgEAAAmHAQAACYgBAAAJiQEAAAmKAQAACYsBAAAJjAEAAAmNAQAACY4BAAAJjwEAAAmQAQAACZEBAAAJkgEAAAmTAQAACZQBAAAJlQEAAAmWAQAACZcBAAAJmAEAAAmZAQAACZoBAAAJmwEAAAmcAQAACZ0BAAAJngEAAAmfAQAACaABAAAJoQEAAAmiAQAACaMBAAAJpAEAAAmlAQAACaYBAAAJpwEAAAmoAQAACakBAAAJqgEAAAmrAQAACawBAAAJrQEAAAmuAQAACa8BAAAJsAEAAAmxAQAADRQHUQAAAAABAAAAQAAAAAQKSW5rUG9pbnRWMQIAAAAJsgEAAAmzAQAACbQBAAAJtQEAAAm2AQAACbcBAAAJuAEAAAm5AQAACboBAAAJuwEAAAm8AQAACb0BAAAJvgEAAAm/AQAACcABAAAJwQEAAAnCAQAACcMBAAAJxAEAAAnFAQAACcYBAAAJxwEAAAnIAQAACckBAAAJygEAAAnLAQAACcwBAAAJzQEAAAnOAQAACc8BAAAJ0AEAAAnRAQAACdIBAAAJ0wEAAAnUAQAACdUBAAAJ1gEAAAnXAQAACdgBAAAJ2QEAAAnaAQAACdsBAAAJ3AEAAAndAQAACd4BAAAJ3wEAAAngAQAACeEBAAAJ4gEAAAnjAQAACeQBAAAJ5QEAAAnmAQAACecBAAANCgVSAAAACklua1BvaW50VjEEAAAAAVgBWQ5QcmVzc3VyZUZhY3RvcglUaW1lU3RhbXAAAAAABgYLEAIAAACAcjnJl292PxC+lxKAJ5g/AAAAPwAAAAAAAAAAAVMAAABSAAAAQEfQ7O+phz8QvpcSgCeYPwAAAD9OAAAAAAAAAAFUAAAAUgAAAEAO6vAB440/EL6XEoAnmD8AAAA/XQAAAAAAAAABVQAAAFIAAABgXIh7TpyTPxC+lxKAJ5g/AAAAP20AAAAAAAAAAVYAAABSAAAAQM6O/JIqlT8QvpcSgCeYPwAAAD9tAAAAAAAAAAFXAAAAUgAAAECVqAClY5s/EL6XEoAnmD8AAAA/2gAAAAAAAAABWAAAAFIAAACISvHEBrKkP9CzT2RBq5o/AAAAP+4AAAAAAAAAAVkAAABSAAAAyJ8ESNRcqT+gqQe2Ai+dPwAAAD/+AAAAAAAAAAFaAAAAUgAAAAD1F8uhB64/oKkHtgIvnT8AAAA/DQEAAAAAAAABWwAAAFIAAAAwvJSKf0CtP9CzT2RBq5o/AAAAPwcCAAAAAAAAAVwAAABSAAAAIC5hglvOoD8AP2AT1iVwPwAAAD8AAAAAAAAAAAFdAAAAUgAAAAhn5MJ9laE/AD9gE9YlcD8AAAA/AAAAAAAAAAABXgAAAFIAAADYn2cDoFyiP0Di//NyKYc/AAAAP10AAAAAAAAAAV8AAABSAAAAGPV6hm0Hpz9w0idv/R+TPwAAAD9tAAAAAAAAAAFgAAAAUgAAAAgu/saPzqc/UMjfwL6jlT8AAAA/jAAAAAAAAAABYQAAAFIAAADgZoEHspWoPxC+lxKAJ5g/AAAAP4wAAAAAAAAAAWIAAABSAAAAyJ8ESNRcqT8QvpcSgCeYPwAAAD+cAAAAAAAAAAFjAAAAUgAAAKjYh4j2I6o/0LNPZEGrmj8AAAA/+gAAAAAAAAABZAAAAFIAAACIEQvJGOuqP9CzT2RBq5o/AAAAP/oAAAAAAAAAAWUAAABSAAAAaEqOCTuyqz+gqQe2Ai+dPwAAAD8JAQAAAAAAAAFmAAAAUgAAADC8lIp/QK0/oKkHtgIvnT8AAAA/GQEAAAAAAAABZwAAAFIAAADwLZsLxM6uP5jKu6xCG6E/AAAAPykBAAAAAAAAAWgAAABSAAAAwGYeTOaVrz94xZdVI12iPwAAAD84AQAAAAAAAAFpAAAAUgAAAAD1F8uhB64/eMWXVSNdoj8AAAA/ZgIAAAAAAAABagAAAFIAAABoSo4JO7KrP3jFl1UjXaI/AAAAP3YCAAAAAAAAAWsAAABSAAAAiBELyRjrqj94xZdVI12iPwAAAD+FAgAAAAAAAAFsAAAAUgAAAAgu/saPzqc/QLtPp+TgpD8AAAA/4wMAAAAAAAABbQAAAFIAAACISvHEBrKkPyC2K1DFIqY/AAAAP/IDAAAAAAAAAW4AAABSAAAAmBFuhOTqoz8IsQf5pWSnPwAAAD8SBAAAAAAAAAFvAAAAUgAAAADJC4Ln+mM/eIQ/bFvm3j8AAAA/AAAAAAAAAAABcAAAAFIAAAAAyQuC5/pjPx4FJFcfvt4/AAAAPwAAAAAAAAAAAXEAAABSAAAAwDlTzamofD8eBSRXH77ePwAAAD+SAAAAAAAAAAFyAAAAUgAAAMDqgfoJDpI/HgUkVx++3j8AAAA/oQAAAAAAAAABcwAAAFIAAABgXIh7TpyTPx4FJFcfvt4/AAAAP7EAAAAAAAAAAXQAAABSAAAA4D+Vfde4lj8eBSRXH77ePwAAAD8eAQAAAAAAAAF1AAAAUgAAAECVqAClY5s/HgUkVx++3j8AAAA/LgEAAAAAAAABdgAAAFIAAADAeLUCLoCePx4FJFcfvt4/AAAAPz4BAAAAAAAAAXcAAABSAAAAwHi1Ai6Anj9kBu0sp23ePwAAAD8AAAAAAAAAAAF4AAAAUgAAAOA/lX3XuJY/fgsRhMYr3T8AAAA/AAAAAAAAAAABeQAAAFIAAADgP5V917iWP/AIf9i2zN0/AAAAP2wAAAAAAAAAAXoAAABSAAAA4D+Vfde4lj9KiJrt8vTdPwAAAD98AAAAAAAAAAF7AAAAUgAAAMCxm/4bR5g/BofRF2tF3j8AAAA/fAAAAAAAAAABfAAAAFIAAADAsZv+G0eYP2QG7Synbd4/AAAAP4wAAAAAAAAAAX0AAABSAAAAQJWoAKVjmz8eBSRXH77ePwAAAD+bAAAAAAAAAAF+AAAAUgAAAPAGr4Hp8Zw/HgUkVx++3j8AAAA/qwAAAAAAAAABfwAAAFIAAADwBq+B6fGcP3iEP2xb5t4/AAAAP/kAAAAAAAAAAYAAAABSAAAA8AavgenxnD/UA1uBlw7fPwAAAD/5AAAAAAAAAAGBAAAAUgAAAMB4tQIugJ4/LoN2ltM23z8AAAA/CQEAAAAAAAABggAAAFIAAAA49d1BOQegP44CkqsPX98/AAAAPxgBAAAAAAAAAYMAAABSAAAAcCOif2DVmT9GAcnVh6/fPwAAAD8iAgAAAAAAAAGEAAAAUgAAAMCxm/4bR5g/RgHJ1Yev3z8AAAA/IgIAAAAAAAABhQAAAFIAAABgXIh7TpyTP6CA5OrD198/AAAAP0ACAAAAAAAAAYYAAABSAAAAwOqB+gkOkj+ggOTqw9ffPwAAAD9fAgAAAAAAAAGHAAAAUgAAAOB4e3nFf5A/oIDk6sPX3z8AAAA/XwIAAAAAAAABiAAAAFIAAAA5VOqP/gvvP6CA5OrD198/AAAAPwAAAAAAAAAAAYkAAABSAAAAqyDia4z/7j/sga3AS4ffPwAAAD99AAAAAAAAAAGKAAAAUgAAAB3t2Uca8+4/LoN2ltM23z8AAAA/nAAAAAAAAAABiwAAAFIAAAAd7dlHGvPuP3iEP2xb5t4/AAAAP6wAAAAAAAAAAYwAAABSAAAAj7nRI6jm7j++hQhC45XePwAAAD+8AAAAAAAAAAGNAAAAUgAAAI+50SOo5u4/ZAbtLKdt3j8AAAA/ywAAAAAAAAABjgAAAFIAAAABhsn/NdruP6wHtgIvHd4/AAAAP9sAAAAAAAAAAY8AAABSAAAAAYbJ/zXa7j9KiJrt8vTdPwAAAD/qAAAAAAAAAAGQAAAAUgAAAAGGyf812u4/8Ah/2LbM3T8AAAA/CgEAAAAAAAABkQAAAFIAAAABhsn/NdruP5aJY8N6pN0/AAAAPxkBAAAAAAAAAZIAAABSAAAAAYbJ/zXa7j82CkiuPnzdPwAAAD85AQAAAAAAAAGTAAAAUgAAAAGGyf812u4/3IosmQJU3T8AAAA/SAEAAAAAAAABlAAAAFIAAAABhsn/NdruP34LEYTGK90/AAAAP1gBAAAAAAAAAZUAAABSAAAAAYbJ/zXa7j8kjPVuigPdPwAAAD+WAQAAAAAAAAGWAAAAUgAAAI+50SOo5u4/aI2+RBKz3D8AAAA/tgEAAAAAAAABlwAAAFIAAAA5VOqP/gvvPw4Ooy/Witw/AAAAP8UBAAAAAAAAAZgAAABSAAAAx4fys3AY7z8ODqMv1orcPwAAAD/kAQAAAAAAAAGZAAAAUgAAAOPuAvxUMe8/Dg6jL9aK3D8AAAA/9AEAAAAAAAABmgAAAFIAAABxIgsgxz3vPw4Ooy/Witw/AAAAPxMCAAAAAAAAAZsAAABSAAAAjYkbaKtW7z8ODqMv1orcPwAAAD8zAgAAAAAAAAGcAAAAUgAAABu9I4wdY+8/Dg6jL9aK3D8AAAA/QgIAAAAAAAABnQAAAFIAAACp8Cuwj2/vPw4Ooy/Witw/AAAAP2ECAAAAAAAAAZ4AAABSAAAAOSQ01AF87z8ODqMv1orcPwAAAD+QAgAAAAAAAAGfAAAAUgAAAMVXPPhziO8/Dg6jL9aK3D8AAAA/sAIAAAAAAAABoAAAAFIAAADFVzz4c4jvP2iNvkQSs9w/AAAAP7ACAAAAAAAAAaEAAABSAAAAU4tEHOaU7z9ojb5EErPcPwAAAD+/AgAAAAAAAAGiAAAAUgAAAOG+TEBYoe8/xAzaWU7b3D8AAAA/3gIAAAAAAAABowAAAFIAAABx8lRkyq3vPySM9W6KA90/AAAAP+4CAAAAAAAAAaQAAABSAAAAi1llrK7G7z9+CxGExivdPwAAAD8NAwAAAAAAAAGlAAAAUgAAAItZZayuxu8/3IosmQJU3T8AAAA/HQMAAAAAAAABpgAAAFIAAAAZjW3QINPvPzYKSK4+fN0/AAAAPy0DAAAAAAAAAacAAABSAAAAqcB19JLf7z9KiJrt8vTdPwAAAD9MAwAAAAAAAAGoAAAAUgAAADX0fRgF7O8/rAe2Ai8d3j8AAAA/TAMAAAAAAAABqQAAAFIAAAA19H0YBezvP2QG7Synbd4/AAAAP2wDAAAAAAAAAaoAAABSAAAANfR9GAXs7z++hQhC45XePwAAAD+bAwAAAAAAAAGrAAAAUgAAADX0fRgF7O8/HgUkVx++3j8AAAA/ugMAAAAAAAABrAAAAFIAAAA19H0YBezvP3iEP2xb5t4/AAAAP9kDAAAAAAAAAa0AAABSAAAANfR9GAXs7z/UA1uBlw7fPwAAAD/pAwAAAAAAAAGuAAAAUgAAAKnAdfSS3+8/jgKSqw9f3z8AAAA/+AMAAAAAAAABrwAAAFIAAAAZjW3QINPvP44CkqsPX98/AAAAPwgEAAAAAAAAAbAAAABSAAAA/SVdiDy67z/sga3AS4ffPwAAAD8nBAAAAAAAAAGxAAAAUgAAAOG+TEBYoe8/RgHJ1Yev3z8AAAA/NwQAAAAAAAABsgAAAFIAAABTi0Qc5pTvP0YBydWHr98/AAAAP1YEAAAAAAAAAbMAAABSAAAAxVc8+HOI7z9GAcnVh6/fPwAAAD+FBAAAAAAAAAG0AAAAUgAAADkkNNQBfO8/RgHJ1Yev3z8AAAA/lQQAAAAAAAABtQAAAFIAAAAbvSOMHWPvP0YBydWHr98/AAAAP7QEAAAAAAAAAbYAAABSAAAAjYkbaKtW7z9GAcnVh6/fPwAAAD+0BAAAAAAAAAG3AAAAUgAAAHEiCyDHPe8/oIDk6sPX3z8AAAA/wwQAAAAAAAABuAAAAFIAAABxIgsgxz3vPwEAAAAAAOA/AAAAP9MEAAAAAAAAAbkAAABSAAAA4+4C/FQx7z8BAAAAAADgPwAAAD8hBQAAAAAAAAG6AAAAUgAAAFW7+tfiJO8/AQAAAAAA4D8AAAA/UAUAAAAAAAABuwAAAFIAAADHh/KzcBjvPwEAAAAAAOA/AAAAP10FAAAAAAAAAbwAAABSAAAAOVTqj/4L7z8BAAAAAADgPwAAAD83BgAAAAAAAAG9AAAAUgAAAJyseOw4k9Q/kKCFywf81z8AAAA/AAAAAAAAAAABvgAAAFIAAACcrHjsOJPUP+wfoeBDJNg/AAAAPwAAAAAAAAAAAb8AAABSAAAAgEVopFR61D/sH6HgQyTYPwAAAD8vAAAAAAAAAAHAAAAAUgAAAGLeV1xwYdQ/Rp+89X9M2D8AAAA/TgAAAAAAAAABwQAAAFIAAABId0cUjEjUP0afvPV/TNg/AAAAP04AAAAAAAAAAcIAAABSAAAAEKkmhMMW1D9Gn7z1f0zYPwAAAD9tAAAAAAAAAAHDAAAAUgAAANjaBfT65NM/Rp+89X9M2D8AAAA/jAAAAAAAAAABxAAAAFIAAACgDOVjMrPTP0afvPV/TNg/AAAAP5wAAAAAAAAAAcUAAABSAAAAaD7E02mB0z9Gn7z1f0zYPwAAAD+sAAAAAAAAAAHGAAAAUgAAANo6cmv0BNM/qB7YCrx02D8AAAA/uwAAAAAAAAABxwAAAFIAAACkbFHbK9PSP6ge2Aq8dNg/AAAAP9sAAAAAAAAAAcgAAABSAAAAap4wS2Oh0j+oHtgKvHTYPwAAAD/qAAAAAAAAAAHJAAAAUgAAAEw3IAN/iNI/qB7YCrx02D8AAAA/6gAAAAAAAAABygAAAFIAAADCM86aCQzSP6ge2Aq8dNg/AAAAPwkBAAAAAAAAAcsAAABSAAAAiGWtCkHa0T+oHtgKvHTYPwAAAD8ZAQAAAAAAAAHMAAAAUgAAADYwfDKUj9E/qB7YCrx02D8AAAA/KQEAAAAAAAABzQAAAFIAAAD+YVuiy13RP6ge2Aq8dNg/AAAAPzgBAAAAAAAAAc4AAABSAAAA4PpKWudE0T+oHtgKvHTYPwAAAD9YAQAAAAAAAAHPAAAAUgAAAKosKsoeE9E/qB7YCrx02D8AAAA/pgEAAAAAAAAB0AAAAFIAAACqLCrKHhPRP+wfoeBDJNg/AAAAP7UBAAAAAAAAAdEAAABSAAAAqiwqyh4T0T82IWq2y9PXPwAAAD/FAQAAAAAAAAHSAAAAUgAAAKosKsoeE9E/fCIzjFOD1z8AAAA/1QEAAAAAAAAB0wAAAFIAAACqLCrKHhPRP8Qj/GHbMtc/AAAAP/QBAAAAAAAAAdQAAABSAAAAqiwqyh4T0T9kpOBMnwrXPwAAAD/0AQAAAAAAAAHVAAAAUgAAAMSTOhIDLNE/rqWpIie61j8AAAA/IwIAAAAAAAAB1gAAAFIAAADg+kpa50TRP66lqSInutY/AAAAPzICAAAAAAAAAdcAAABSAAAA/mFbostd0T/ypnL4rmnWPwAAAD9CAgAAAAAAAAHYAAAAUgAAABjJa+qvdtE/8qZy+K5p1j8AAAA/XgIAAAAAAAAB2QAAAFIAAABu/pzCXMHRP/KmcviuadY/AAAAP24CAAAAAAAAAdoAAABSAAAApsy9UiXz0T/ypnL4rmnWPwAAAD99AgAAAAAAAAHbAAAAUgAAAMIzzpoJDNI/8qZy+K5p1j8AAAA/jQIAAAAAAAAB3AAAAFIAAAD4Ae8q0j3SP/KmcviuadY/AAAAP50CAAAAAAAAAd0AAABSAAAANNAPu5pv0j/ypnL4rmnWPwAAAD+sAgAAAAAAAAHeAAAAUgAAAGqeMEtjodI/8qZy+K5p1j8AAAA/rAIAAAAAAAAB3wAAAFIAAACkbFHbK9PSP/KmcviuadY/AAAAP7wCAAAAAAAAAeAAAABSAAAA9qGCs9gd0z/ypnL4rmnWPwAAAD/MAgAAAAAAAAHhAAAAUgAAABQJk/u8NtM/8qZy+K5p1j8AAAA/zAIAAAAAAAAB4gAAAFIAAABoPsTTaYHTP/KmcviuadY/AAAAP9sCAAAAAAAAAeMAAABSAAAA2NoF9Prk0z/ypnL4rmnWPwAAAD/6AgAAAAAAAAHkAAAAUgAAAPJBFjzf/dM/8qZy+K5p1j8AAAA/GgMAAAAAAAAB5QAAAFIAAAAQqSaEwxbUP/KmcviuadY/AAAAPykDAAAAAAAAAeYAAABSAAAAKhA3zKcv1D/ypnL4rmnWPwAAAD9JAwAAAAAAAAHnAAAAUgAAAGLeV1xwYdQ/8qZy+K5p1j8AAAA/aAMAAAAAAAAB6AAAAFIAAACARWikVHrUP/KmcviuadY/AAAAP4cDAAAAAAAAAekAAABSAAAAgEVopFR61D+upakiJ7rWPwAAAD8zBAAAAAAAAAHqAAAAUgAAAIBFaKRUetQ/CiXFN2Pi1j8AAAA/lQQAAAAAAAAB6wAAAFIAAACARWikVHrUP8Qj/GHbMtc/AAAAP9QEAAAAAAAAAewAAABSAAAAgEVopFR61D8goxd3F1vXPwAAAD/jBAAAAAAAAAHtAAAAUgAAAC5wo0OhT9M/nCoZw9xD5T8AAAA/AAAAAAAAAAAB7gAAAFIAAAAUCZP7vDbTPz6r/a2gG+U/AAAAP3EAAAAAAAAAAe8AAABSAAAA9qGCs9gd0z+Q62+jggflPwAAAD+BAAAAAAAAAAHwAAAAUgAAANo6cmv0BNM/kOtvo4IH5T8AAAA/oAAAAAAAAAAB8QAAAFIAAAC+02EjEOzSP+Mr4phk8+Q/AAAAP7AAAAAAAAAAAfIAAABSAAAApGxR2yvT0j/jK+KYZPPkPwAAAD+/AAAAAAAAAAHzAAAAUgAAAIYFQZNHutI/NmxUjkbf5D8AAAA/zwAAAAAAAAAB9AAAAFIAAABqnjBLY6HSP4WsxoMoy+Q/AAAAPx0BAAAAAAAAAfUAAABSAAAAap4wS2Oh0j/Y7Dh5CrfkPwAAAD8tAQAAAAAAAAH2AAAAUgAAAGqeMEtjodI/Ki2rbuyi5D8AAAA/awEAAAAAAAAB9wAAAFIAAABqnjBLY6HSP3xtHWTOjuQ/AAAAP2sBAAAAAAAAAfgAAABSAAAApGxR2yvT0j8f7gFPkmbkPwAAAD97AQAAAAAAAAH5AAAAUgAAAL7TYSMQ7NI/ci50RHRS5D8AAAA/qgEAAAAAAAAB+gAAAFIAAADaOnJr9ATTP8Fu5jlWPuQ/AAAAP7kBAAAAAAAAAfsAAABSAAAA9qGCs9gd0z8Ur1gvOCrkPwAAAD/ZAQAAAAAAAAH8AAAAUgAAAC5wo0OhT9M/Ze/KJBoW5D8AAAA/+AEAAAAAAAAB/QAAAFIAAAAucKNDoU/TP7gvPRr8AeQ/AAAAPxcCAAAAAAAAAf4AAABSAAAAStezi4Vo0z+4Lz0a/AHkPwAAAD9LAgAAAAAAAAH/AAAAUgAAAISl1BtOmtM/uC89GvwB5D8AAAA/WwIAAAAAAAABAAEAAFIAAACgDOVjMrPTP7gvPRr8AeQ/AAAAP5kCAAAAAAAAAQEBAABSAAAAunP1qxbM0z+4Lz0a/AHkPwAAAD+4AgAAAAAAAAECAQAAUgAAANjaBfT65NM/uC89GvwB5D8AAAA/uAIAAAAAAAABAwEAAFIAAADY2gX0+uTTP2XvyiQaFuQ/AAAAP8gCAAAAAAAAAQQBAABSAAAA8kEWPN/90z/BbuY5Vj7kPwAAAD/nAgAAAAAAAAEFAQAAUgAAABCpJoTDFtQ/ci50RHRS5D8AAAA/FgMAAAAAAAABBgEAAFIAAAAQqSaEwxbUPx/uAU+SZuQ/AAAAP0UDAAAAAAAAAQcBAABSAAAAEKkmhMMW1D/MrY9ZsHrkPwAAAD9VAwAAAAAAAAEIAQAAUgAAABCpJoTDFtQ/fG0dZM6O5D8AAAA/dAMAAAAAAAABCQEAAFIAAAAQqSaEwxbUPyotq27souQ/AAAAP4MDAAAAAAAAAQoBAABSAAAAEKkmhMMW1D/Y7Dh5CrfkPwAAAD+TAwAAAAAAAAELAQAAUgAAABCpJoTDFtQ/hazGgyjL5D8AAAA/0gMAAAAAAAABDAEAAFIAAAAQqSaEwxbUPzZsVI5G3+Q/AAAAP/EDAAAAAAAAAQ0BAABSAAAAEKkmhMMW1D/jK+KYZPPkPwAAAD8/BAAAAAAAAAEOAQAAUgAAANjaBfT65NM/kOtvo4IH5T8AAAA/bQQAAAAAAAABDwEAAFIAAACgDOVjMrPTPz6r/a2gG+U/AAAAP5wEAAAAAAAAARABAABSAAAAhKXUG06a0z8+q/2toBvlPwAAAD+7BAAAAAAAAAERAQAAUgAAAGg+xNNpgdM/Pqv9raAb5T8AAAA/ywQAAAAAAAABEgEAAFIAAABK17OLhWjTPz6r/a2gG+U/AAAAP+oEAAAAAAAAARMBAABSAAAAFAmT+7w20z8+q/2toBvlPwAAAD8ZBQAAAAAAAAEUAQAAUgAAAMrzpon8S9A/JXXTZv2r4j8AAAA/AAAAAAAAAAABFQEAAFIAAADK86aJ/EvQP+mys7DPOOM/AAAAP20AAAAAAAAAARYBAABSAAAAAMLHGcV90D/08VzQKXXjPwAAAD9tAAAAAAAAAAEXAQAAUgAAAFT3+PFxyNA/W7AhBcDZ4z8AAAA/fAAAAAAAAAABGAEAAFIAAABwXgk6VuHQP2XvyiQaFuQ/AAAAP4wAAAAAAAAAARkBAABSAAAAjMUZgjr60D8Ur1gvOCrkPwAAAD+cAAAAAAAAAAEaAQAAUgAAAKosKsoeE9E/wW7mOVY+5D8AAAA/nAAAAAAAAAABGwEAAFIAAACqLCrKHhPRP3IudER0UuQ/AAAAP7sAAAAAAAAAARwBAABSAAAAqiwqyh4T0T/MrY9ZsHrkPwAAAD/qAAAAAAAAAAEdAQAAUgAAAKosKsoeE9E/Ki2rbuyi5D8AAAA/+QAAAAAAAAABHgEAAFIAAACqLCrKHhPRP4WsxoMoy+Q/AAAAP/kAAAAAAAAAAR8BAABSAAAAqiwqyh4T0T/jK+KYZPPkPwAAAD8ZAQAAAAAAAAEgAQAAUgAAAKosKsoeE9E/kOtvo4IH5T8AAAA/KAEAAAAAAAABIQEAAFIAAACqLCrKHhPRP+5qi7i+L+U/AAAAP0cBAAAAAAAAASIBAABSAAAAqiwqyh4T0T9K6qbN+lflPwAAAD9XAQAAAAAAAAEjAQAAUgAAAKosKsoeE9E/qGnC4jaA5T8AAAA/dgEAAAAAAAABJAEAAFIAAACqLCrKHhPRP1QpUO1UlOU/AAAAP3YBAAAAAAAAASUBAABSAAAAqiwqyh4T0T8C6d33cqjlPwAAAD+GAQAAAAAAAAEmAQAAUgAAAKosKsoeE9E/YGj5DK/Q5T8AAAA/pQEAAAAAAAABJwEAAFIAAAB4hY+1YTrWP3xtHWTOjuQ/AAAAPwAAAAAAAAAAASgBAABSAAAAeIWPtWE61j8f7gFPkmbkPwAAAD+7AAAAAAAAAAEpAQAAUgAAAF4ef219IdY/FK9YLzgq5D8AAAA/2wAAAAAAAAABKgEAAFIAAABCt24lmQjWP2XvyiQaFuQ/AAAAP+oAAAAAAAAAASsBAABSAAAAQrduJZkI1j+4Lz0a/AHkPwAAAD/6AAAAAAAAAAEsAQAAUgAAAEK3biWZCNY/CHCvD97t4z8AAAA/CgEAAAAAAAABLQEAAFIAAABCt24lmQjWP63wk/qhxeM/AAAAPxkBAAAAAAAAAS4BAABSAAAAJFBe3bTv1T9QcXjlZZ3jPwAAAD8pAQAAAAAAAAEvAQAAUgAAACRQXt2079U/9PFc0Cl14z8AAAA/OAEAAAAAAAABMAEAAFIAAAAkUF7dtO/VP5ZyQbvtTOM/AAAAP0gBAAAAAAAAATEBAABSAAAAJFBe3bTv1T888yWmsSTjPwAAAD9YAQAAAAAAAAEyAQAAUgAAACRQXt2079U/jDOYm5MQ4z8AAAA/zwEAAAAAAAABMwEAAFIAAABCt24lmQjWP4wzmJuTEOM/AAAAPw0CAAAAAAAAATQBAABSAAAAXh5/bX0h1j+MM5ibkxDjPwAAAD8sAgAAAAAAAAE1AQAAUgAAAHiFj7VhOtY/jDOYm5MQ4z8AAAA/TAIAAAAAAAABNgEAAFIAAACU7J/9RVPWP4wzmJuTEOM/AAAAP3sCAAAAAAAAATcBAABSAAAAslOwRSps1j+MM5ibkxDjPwAAAD+aAgAAAAAAAAE4AQAAUgAAAOoh0dXyndY/jDOYm5MQ4z8AAAA/BwMAAAAAAAABOQEAAFIAAAAGieEd17bWP4wzmJuTEOM/AAAAPxcDAAAAAAAAAToBAABSAAAAIvDxZbvP1j+MM5ibkxDjPwAAAD8mAwAAAAAAAAE7AQAAUgAAAD5XAq6f6NY/PPMlprEk4z8AAAA/NgMAAAAAAAABPAEAAFIAAAA+VwKun+jWP+mys7DPOOM/AAAAP0YDAAAAAAAAAT0BAABSAAAAWr4S9oMB1z/psrOwzzjjPwAAAD9lAwAAAAAAAAE+AQAAUgAAAFq+EvaDAdc/lnJBu+1M4z8AAAA/hAMAAAAAAAABPwEAAFIAAABavhL2gwHXP0Qyz8ULYeM/AAAAP5QDAAAAAAAAAUABAABSAAAAWr4S9oMB1z/08VzQKXXjPwAAAD+jAwAAAAAAAAFBAQAAUgAAAHYlIz5oGtc/obHq2keJ4z8AAAA/swMAAAAAAAABQgEAAFIAAAB2JSM+aBrXP1BxeOVlneM/AAAAP8MDAAAAAAAAAUMBAABSAAAAdiUjPmga1z+t8JP6ocXjPwAAAD/wAwAAAAAAAAFEAQAAUgAAAHYlIz5oGtc/CHCvD97t4z8AAAA/AAQAAAAAAAABRQEAAFIAAAB2JSM+aBrXP7gvPRr8AeQ/AAAAPx8EAAAAAAAAAUYBAABSAAAAdiUjPmga1z9l78okGhbkPwAAAD8uBAAAAAAAAAFHAQAAUgAAAHYlIz5oGtc/FK9YLzgq5D8AAAA/PgQAAAAAAAABSAEAAFIAAAB2JSM+aBrXP8Fu5jlWPuQ/AAAAP04EAAAAAAAAAUkBAABSAAAAdiUjPmga1z9yLnREdFLkPwAAAD9dBAAAAAAAAAFKAQAAUgAAAHYlIz5oGtc/zK2PWbB65D8AAAA/bQQAAAAAAAABSwEAAFIAAAB2JSM+aBrXP3xtHWTOjuQ/AAAAP5wEAAAAAAAAAUwBAABSAAAAWr4S9oMB1z8qLatu7KLkPwAAAD/qBAAAAAAAAAFNAQAAUgAAACLw8WW7z9Y/Ki2rbuyi5D8AAAA/GQUAAAAAAAABTgEAAFIAAADqIdHV8p3WPyotq27souQ/AAAAPygFAAAAAAAAAU8BAABSAAAAzrrAjQ6F1j8qLatu7KLkPwAAAD9IBQAAAAAAAAFQAQAAUgAAALJTsEUqbNY/Ki2rbuyi5D8AAAA/dwUAAAAAAAABUQEAAFIAAACU7J/9RVPWPyotq27souQ/AAAAP3cFAAAAAAAAAVIBAABSAAAAeIWPtWE61j8qLatu7KLkPwAAAD+GBQAAAAAAAAFTAQAAUgAAACoQN8ynL9Q/uBVZMgWo2j8AAAA/AAAAAAAAAAABVAEAAFIAAAAQqSaEwxbUP7gVWTIFqNo/AAAAPwAAAAAAAAAAAVUBAABSAAAA8kEWPN/90z+4FVkyBajaPwAAAD+NAAAAAAAAAAFWAQAAUgAAANjaBfT65NM/uBVZMgWo2j8AAAA/nQAAAAAAAAABVwEAAFIAAACgDOVjMrPTP7gVWTIFqNo/AAAAP9sAAAAAAAAAAVgBAABSAAAAFAmT+7w20z+4FVkyBajaPwAAAD/6AAAAAAAAAAFZAQAAUgAAANo6cmv0BNM/uBVZMgWo2j8AAAA/CgEAAAAAAAABWgEAAFIAAAC+02EjEOzSP7gVWTIFqNo/AAAAPzkBAAAAAAAAAVsBAABSAAAAhgVBk0e60j+4FVkyBajaPwAAAD9JAQAAAAAAAAFcAQAAUgAAAGqeMEtjodI/uBVZMgWo2j8AAAA/XAEAAAAAAAABXQEAAFIAAAA00A+7mm/SP7gVWTIFqNo/AAAAP2wBAAAAAAAAAV4BAABSAAAAFmn/crZW0j+4FVkyBajaPwAAAD+qAQAAAAAAAAFfAQAAUgAAAN6a3uLtJNI/uBVZMgWo2j8AAAA/ugEAAAAAAAABYAEAAFIAAADCM86aCQzSP7gVWTIFqNo/AAAAP+kBAAAAAAAAAWEBAABSAAAApsy9UiXz0T+4FVkyBajaPwAAAD/pAQAAAAAAAAFiAQAAUgAAAIhlrQpB2tE//hYiCI1X2j8AAAA/VgIAAAAAAAABYwEAAFIAAACIZa0KQdrRP6KXBvNQL9o/AAAAP3UCAAAAAAAAAWQBAABSAAAAiGWtCkHa0T9CGOvdFAfaPwAAAD+FAgAAAAAAAAFlAQAAUgAAAIhlrQpB2tE/jBm0s5y22T8AAAA/pAIAAAAAAAABZgEAAFIAAACIZa0KQdrRP9AafYkkZtk/AAAAP/ICAAAAAAAAAWcBAABSAAAAiGWtCkHa0T90m2F06D3ZPwAAAD8CAwAAAAAAAAFoAQAAUgAAAMIzzpoJDNI/GhxGX6wV2T8AAAA/MQMAAAAAAAABaQEAAFIAAADemt7i7STSPxocRl+sFdk/AAAAP1ADAAAAAAAAAWoBAABSAAAA+AHvKtI90j8aHEZfrBXZPwAAAD9QAwAAAAAAAAFrAQAAUgAAADTQD7uab9I/GhxGX6wV2T8AAAA/VAMAAAAAAAABbAEAAFIAAABMNyADf4jSPxocRl+sFdk/AAAAP2MDAAAAAAAAAW0BAABSAAAAap4wS2Oh0j8aHEZfrBXZPwAAAD9zAwAAAAAAAAFuAQAAUgAAAIYFQZNHutI/GhxGX6wV2T8AAAA/gwMAAAAAAAABbwEAAFIAAACkbFHbK9PSPxocRl+sFdk/AAAAP5IDAAAAAAAAAXABAABSAAAAvtNhIxDs0j8aHEZfrBXZPwAAAD+iAwAAAAAAAAFxAQAAUgAAANo6cmv0BNM/GhxGX6wV2T8AAAA/sgMAAAAAAAABcgEAAFIAAAD2oYKz2B3TPxocRl+sFdk/AAAAP9EDAAAAAAAAAXMBAABSAAAALnCjQ6FP0z8aHEZfrBXZPwAAAD/RAwAAAAAAAAF0AQAAUgAAAErXs4uFaNM/GhxGX6wV2T8AAAA/8AMAAAAAAAABdQEAAFIAAACEpdQbTprTPxocRl+sFdk/AAAAPwAEAAAAAAAAAXYBAABSAAAAoAzlYzKz0z8aHEZfrBXZPwAAAD8PBAAAAAAAAAF3AQAAUgAAANjaBfT65NM/GhxGX6wV2T8AAAA/HwQAAAAAAAABeAEAAFIAAADyQRY83/3TPxocRl+sFdk/AAAAPz4EAAAAAAAAAXkBAABSAAAAEKkmhMMW1D8aHEZfrBXZPwAAAD9dBAAAAAAAAAF6AQAAUgAAACoQN8ynL9Q/GhxGX6wV2T8AAAA/fQQAAAAAAAABewEAAFIAAABId0cUjEjUPxocRl+sFdk/AAAAP7sEAAAAAAAAAXwBAABSAAAASHdHFIxI1D90m2F06D3ZPwAAAD/LBAAAAAAAAAF9AQAAUgAAAGLeV1xwYdQ/0Bp9iSRm2T8AAAA/2gQAAAAAAAABfgEAAFIAAACARWikVHrUPzCamJ5gjtk/AAAAP9oEAAAAAAAAAX8BAABSAAAAgEVopFR61D+MGbSznLbZPwAAAD/6BAAAAAAAAAGAAQAAUgAAAIBFaKRUetQ/5pjPyNje2T8AAAA/CQUAAAAAAAABgQEAAFIAAACARWikVHrUP0IY690UB9o/AAAAPxkFAAAAAAAAAYIBAABSAAAAgEVopFR61D+ilwbzUC/aPwAAAD8pBQAAAAAAAAGDAQAAUgAAAIBFaKRUetQ/WJY9Hcl/2j8AAAA/SAUAAAAAAAABhAEAAFIAAACARWikVHrUP7gVWTIFqNo/AAAAP6AFAAAAAAAAAYUBAABSAAAAgEVopFR61D8UlXRHQdDaPwAAAD97BgAAAAAAAAGGAQAAUgAAAISl1BtOmtM/gj/ZU7Tf7z8AAAA/AAAAAAAAAAABhwEAAFIAAABK17OLhWjTP4I/2VO03+8/AAAAP10AAAAAAAAAAYgBAABSAAAA9qGCs9gd0z+CP9lTtN/vPwAAAD9tAAAAAAAAAAGJAQAAUgAAAL7TYSMQ7NI/gj/ZU7Tf7z8AAAA/fQAAAAAAAAABigEAAFIAAACkbFHbK9PSP4I/2VO03+8/AAAAP5wAAAAAAAAAAYsBAABSAAAAap4wS2Oh0j+CP9lTtN/vPwAAAD/aAAAAAAAAAAGMAQAAUgAAAEw3IAN/iNI/gj/ZU7Tf7z8AAAA/+gAAAAAAAAABjQEAAFIAAAA00A+7mm/SP4I/2VO03+8/AAAAPwkBAAAAAAAAAY4BAABSAAAAFmn/crZW0j8mwL0+eLfvPwAAAD8pAQAAAAAAAAGPAQAAUgAAAPgB7yrSPdI/dgAwNFqj7z8AAAA/OAEAAAAAAAABkAEAAFIAAAD4Ae8q0j3SP8hAoik8j+8/AAAAP0gBAAAAAAAAAZEBAABSAAAA+AHvKtI90j9swYYUAGfvPwAAAD9nAQAAAAAAAAGSAQAAUgAAAPgB7yrSPdI/DkJr/8M+7z8AAAA/hgEAAAAAAAABkwEAAFIAAAD4Ae8q0j3SP7LCT+qHFu8/AAAAP5wBAAAAAAAAAZQBAABSAAAA+AHvKtI90j9UQzTVS+7uPwAAAD+rAQAAAAAAAAGVAQAAUgAAABZp/3K2VtI/VEM01Uvu7j8AAAA/ygEAAAAAAAABlgEAAFIAAAA00A+7mm/SP1RDNNVL7u4/AAAAP9oBAAAAAAAAAZcBAABSAAAATDcgA3+I0j9UQzTVS+7uPwAAAD/qAQAAAAAAAAGYAQAAUgAAAGqeMEtjodI/VEM01Uvu7j8AAAA/+QEAAAAAAAABmQEAAFIAAACGBUGTR7rSP1RDNNVL7u4/AAAAPwkCAAAAAAAAAZoBAABSAAAAhgVBk0e60j+og6bKLdruPwAAAD84AgAAAAAAAAGbAQAAUgAAAKRsUdsr09I/qIOmyi3a7j8AAAA/RwIAAAAAAAABnAEAAFIAAAC+02EjEOzSP6iDpsot2u4/AAAAP4YCAAAAAAAAAZ0BAABSAAAA9qGCs9gd0z+og6bKLdruPwAAAD+WAgAAAAAAAAGeAQAAUgAAABQJk/u8NtM/qIOmyi3a7j8AAAA/pQIAAAAAAAABnwEAAFIAAABK17OLhWjTP6iDpsot2u4/AAAAP/MCAAAAAAAAAaABAABSAAAAaD7E02mB0z+og6bKLdruPwAAAD8iAwAAAAAAAAGhAQAAUgAAAISl1BtOmtM/VEM01Uvu7j8AAAA/UQMAAAAAAAABogEAAFIAAACEpdQbTprTPwYDwt9pAu8/AAAAP3ADAAAAAAAAAaMBAABSAAAAoAzlYzKz0z8GA8LfaQLvPwAAAD+dAwAAAAAAAAGkAQAAUgAAALpz9asWzNM/ssJP6ocW7z8AAAA/rAMAAAAAAAABpQEAAFIAAADY2gX0+uTTP2KC3fSlKu8/AAAAP8sDAAAAAAAAAaYBAABSAAAA8kEWPN/90z9igt30pSrvPwAAAD/rAwAAAAAAAAGnAQAAUgAAAPJBFjzf/dM/DkJr/8M+7z8AAAA/GgQAAAAAAAABqAEAAFIAAADyQRY83/3TP74B+QniUu8/AAAAPykEAAAAAAAAAakBAABSAAAAEKkmhMMW1D9swYYUAGfvPwAAAD9IBAAAAAAAAAGqAQAAUgAAABCpJoTDFtQ/GIEUHx577z8AAAA/pgQAAAAAAAABqwEAAFIAAAAQqSaEwxbUP8hAoik8j+8/AAAAP7YEAAAAAAAAAawBAABSAAAAEKkmhMMW1D92ADA0WqPvPwAAAD/lBAAAAAAAAAGtAQAAUgAAAPJBFjzf/dM/dgAwNFqj7z8AAAA/FAUAAAAAAAABrgEAAFIAAADyQRY83/3TPybAvT54t+8/AAAAP0IFAAAAAAAAAa8BAABSAAAAunP1qxbM0z/Sf0tJlsvvPwAAAD9iBQAAAAAAAAGwAQAAUgAAAKAM5WMys9M/0n9LSZbL7z8AAAA/ugUAAAAAAAABsQEAAFIAAACEpdQbTprTP9J/S0mWy+8/AAAAP1cGAAAAAAAAAbIBAABSAAAAeIWPtWE61j8OQmv/wz7vPwAAAD8AAAAAAAAAAAGzAQAAUgAAAF4ef219IdY/vgH5CeJS7z8AAAA/AAAAAAAAAAABtAEAAFIAAABCt24lmQjWP74B+QniUu8/AAAAPzMAAAAAAAAAAbUBAABSAAAAJFBe3bTv1T8OQmv/wz7vPwAAAD9SAAAAAAAAAAG2AQAAUgAAAAjpTZXQ1tU/ssJP6ocW7z8AAAA/gQAAAAAAAAABtwEAAFIAAADugT1N7L3VP7LCT+qHFu8/AAAAP5EAAAAAAAAAAbgBAABSAAAA7oE9Tey91T8GA8LfaQLvPwAAAD+gAAAAAAAAAAG5AQAAUgAAANIaLQUIpdU/qIOmyi3a7j8AAAA/zwAAAAAAAAABugEAAFIAAADSGi0FCKXVP0oEi7Xxse4/AAAAP+4AAAAAAAAAAbsBAABSAAAAtLMcvSOM1T+cRP2q053uPwAAAD/uAAAAAAAAAAG8AQAAUgAAALSzHL0jjNU/7oRvoLWJ7j8AAAA/DgEAAAAAAAABvQEAAFIAAAC0sxy9I4zVP5AFVIt5Ye4/AAAAPx0BAAAAAAAAAb4BAABSAAAAtLMcvSOM1T82hjh2PTnuPwAAAD88AQAAAAAAAAG/AQAAUgAAALSzHL0jjNU/isaqax8l7j8AAAA/TAEAAAAAAAABwAEAAFIAAAC0sxy9I4zVP9gGHWEBEe4/AAAAP1wBAAAAAAAAAcEBAABSAAAAtLMcvSOM1T98hwFMxejtPwAAAD9rAQAAAAAAAAHCAQAAUgAAALSzHL0jjNU/IAjmNonA7T8AAAA/iwEAAAAAAAABwwEAAFIAAAC0sxy9I4zVP3JIWCxrrO0/AAAAP8kBAAAAAAAAAcQBAABSAAAA0hotBQil1T9ySFgsa6ztPwAAAD/4AQAAAAAAAAHFAQAAUgAAAAjpTZXQ1tU/ckhYLGus7T8AAAA/CAIAAAAAAAABxgEAAFIAAAAkUF7dtO/VP3JIWCxrrO0/AAAAPxwCAAAAAAAAAccBAABSAAAAXh5/bX0h1j9ySFgsa6ztPwAAAD8rAgAAAAAAAAHIAQAAUgAAAHiFj7VhOtY/ckhYLGus7T8AAAA/OwIAAAAAAAAByQEAAFIAAACU7J/9RVPWP3JIWCxrrO0/AAAAP0sCAAAAAAAAAcoBAABSAAAAzrrAjQ6F1j9ySFgsa6ztPwAAAD9qAgAAAAAAAAHLAQAAUgAAAOoh0dXyndY/ckhYLGus7T8AAAA/agIAAAAAAAABzAEAAFIAAAAGieEd17bWP3JIWCxrrO0/AAAAP4kCAAAAAAAAAc0BAABSAAAAPlcCrp/o1j8gCOY2icDtPwAAAD+ZAgAAAAAAAAHOAQAAUgAAAFq+EvaDAdc/zMdzQafU7T8AAAA/5wIAAAAAAAABzwEAAFIAAAB2JSM+aBrXP3yHAUzF6O0/AAAAPwYDAAAAAAAAAdABAABSAAAArvNDzjBM1z8sR49W4/ztPwAAAD8WAwAAAAAAAAHRAQAAUgAAAK7zQ84wTNc/2AYdYQER7j8AAAA/JQMAAAAAAAAB0gEAAFIAAACu80POMEzXP4rGqmsfJe4/AAAAPyUDAAAAAAAAAdMBAABSAAAAylpUFhVl1z/kRcaAW03uPwAAAD9FAwAAAAAAAAHUAQAAUgAAAObBZF75fdc/5EXGgFtN7j8AAAA/VAMAAAAAAAAB1QEAAFIAAADmwWRe+X3XP5AFVIt5Ye4/AAAAP1QDAAAAAAAAAdYBAABSAAAA5sFkXvl91z/uhG+gtYnuPwAAAD9kAwAAAAAAAAHXAQAAUgAAAObBZF75fdc/SgSLtfGx7j8AAAA/dAMAAAAAAAAB2AEAAFIAAADmwWRe+X3XP/rDGMAPxu4/AAAAP5MDAAAAAAAAAdkBAABSAAAA5sFkXvl91z+og6bKLdruPwAAAD+yAwAAAAAAAAHaAQAAUgAAAObBZF75fdc/VEM01Uvu7j8AAAA/4QMAAAAAAAAB2wEAAFIAAACu80POMEzXP1RDNNVL7u4/AAAAPwAEAAAAAAAAAdwBAABSAAAArvNDzjBM1z8GA8LfaQLvPwAAAD8ABAAAAAAAAAHdAQAAUgAAAHYlIz5oGtc/BgPC32kC7z8AAAA/LQQAAAAAAAAB3gEAAFIAAABavhL2gwHXPwYDwt9pAu8/AAAAPz0EAAAAAAAAAd8BAABSAAAAPlcCrp/o1j+ywk/qhxbvPwAAAD9cBAAAAAAAAAHgAQAAUgAAACLw8WW7z9Y/ssJP6ocW7z8AAAA/bAQAAAAAAAAB4QEAAFIAAAAGieEd17bWP7LCT+qHFu8/AAAAP3wEAAAAAAAAAeIBAABSAAAA6iHR1fKd1j9igt30pSrvPwAAAD+bBAAAAAAAAAHjAQAAUgAAAM66wI0OhdY/YoLd9KUq7z8AAAA/ygQAAAAAAAAB5AEAAFIAAACyU7BFKmzWP2KC3fSlKu8/AAAAP/kEAAAAAAAAAeUBAABSAAAAlOyf/UVT1j9igt30pSrvPwAAAD8YBQAAAAAAAAHmAQAAUgAAAHiFj7VhOtY/YoLd9KUq7z8AAAA/GAUAAAAAAAAB5wEAAFIAAABeHn9tfSHWP2KC3fSlKu8/AAAAPzcFAAAAAAAACw=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06|9.458|3.996|14.5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16|6.042|7.057|1.19600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פרלקסה">
  <a:themeElements>
    <a:clrScheme name="פרלקסה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פרלקסה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רלקסה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היסט</Template>
  <TotalTime>4492</TotalTime>
  <Words>768</Words>
  <Application>Microsoft Office PowerPoint</Application>
  <PresentationFormat>מסך רחב</PresentationFormat>
  <Paragraphs>475</Paragraphs>
  <Slides>19</Slides>
  <Notes>3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 Math</vt:lpstr>
      <vt:lpstr>Corbel</vt:lpstr>
      <vt:lpstr>Miriam</vt:lpstr>
      <vt:lpstr>Times New Roman</vt:lpstr>
      <vt:lpstr>Wingdings</vt:lpstr>
      <vt:lpstr>פרלקסה</vt:lpstr>
      <vt:lpstr>משוואה</vt:lpstr>
      <vt:lpstr>מצגת של PowerPoint</vt:lpstr>
      <vt:lpstr>בשיעור הקודם:  - SPCבקרת תהליך סטטיסטית (מדגמית) </vt:lpstr>
      <vt:lpstr> SPC- תרשימי בקרה</vt:lpstr>
      <vt:lpstr>תזכורת – טעויות סטטיסטיות</vt:lpstr>
      <vt:lpstr> SPC- בחירת גבולות הבקרה עבור האומדן הנבחר</vt:lpstr>
      <vt:lpstr>מצגת של PowerPoint</vt:lpstr>
      <vt:lpstr>דוגמה – תרשימי בקרה למשתנים</vt:lpstr>
      <vt:lpstr>פאזות של פיקוח על התהליך</vt:lpstr>
      <vt:lpstr>פאזות של פיקוח על התהליך</vt:lpstr>
      <vt:lpstr>תכונות סטטיסטיות של מדדים  לחישוב גבולות בקרה</vt:lpstr>
      <vt:lpstr>מצגת של PowerPoint</vt:lpstr>
      <vt:lpstr>מצגת של PowerPoint</vt:lpstr>
      <vt:lpstr>מצגת של PowerPoint</vt:lpstr>
      <vt:lpstr>חישוב גבולות בקרה</vt:lpstr>
      <vt:lpstr>חישוב גבולות בקרה</vt:lpstr>
      <vt:lpstr>מצגת של PowerPoint</vt:lpstr>
      <vt:lpstr>מצגת של PowerPoint</vt:lpstr>
      <vt:lpstr>מצגת של PowerPoint</vt:lpstr>
      <vt:lpstr>זיהוי צורות בתרשימי בקרה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אוהד</dc:creator>
  <cp:lastModifiedBy>User</cp:lastModifiedBy>
  <cp:revision>106</cp:revision>
  <dcterms:created xsi:type="dcterms:W3CDTF">2016-12-05T10:54:27Z</dcterms:created>
  <dcterms:modified xsi:type="dcterms:W3CDTF">2017-11-21T09:00:13Z</dcterms:modified>
</cp:coreProperties>
</file>