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735763" cy="9866313"/>
  <p:defaultTextStyle>
    <a:defPPr>
      <a:defRPr lang="de-DE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F"/>
    <a:srgbClr val="005AA9"/>
    <a:srgbClr val="FDB5B7"/>
    <a:srgbClr val="FCB6C7"/>
    <a:srgbClr val="752761"/>
    <a:srgbClr val="EEA4D9"/>
    <a:srgbClr val="459563"/>
    <a:srgbClr val="FF0000"/>
    <a:srgbClr val="EFB3E4"/>
    <a:srgbClr val="704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0" autoAdjust="0"/>
  </p:normalViewPr>
  <p:slideViewPr>
    <p:cSldViewPr snapToGrid="0" snapToObjects="1" showGuides="1">
      <p:cViewPr varScale="1">
        <p:scale>
          <a:sx n="13" d="100"/>
          <a:sy n="13" d="100"/>
        </p:scale>
        <p:origin x="-1764" y="-174"/>
      </p:cViewPr>
      <p:guideLst>
        <p:guide orient="horz" pos="6527"/>
        <p:guide orient="horz" pos="329"/>
        <p:guide pos="9536"/>
        <p:guide pos="10448"/>
        <p:guide pos="776"/>
        <p:guide pos="8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07.10.2016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07.10.2016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07.10.2016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07.10.2016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07.10.2016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07.10.2016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07.10.2016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0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07.10.2016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07.10.2016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07.10.2016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07.10.2016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07.10.2016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A4B599-8147-8D4B-9691-9A8DCEA91AA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0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jp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-1" y="41040275"/>
            <a:ext cx="30266953" cy="1800000"/>
          </a:xfrm>
          <a:prstGeom prst="rect">
            <a:avLst/>
          </a:prstGeom>
          <a:gradFill flip="none" rotWithShape="1">
            <a:gsLst>
              <a:gs pos="0">
                <a:srgbClr val="00ADEF"/>
              </a:gs>
              <a:gs pos="100000">
                <a:srgbClr val="005AA9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52228"/>
            <a:ext cx="30215322" cy="662400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3969615" y="45514641"/>
            <a:ext cx="30275213" cy="1800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739693" y="41436351"/>
            <a:ext cx="1076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/>
                <a:cs typeface="Arial"/>
              </a:rPr>
              <a:t>      http://www.denbi.de</a:t>
            </a:r>
            <a:endParaRPr lang="en-US"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18298766" y="41622421"/>
            <a:ext cx="720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-19888200" y="3548910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63" name="Grafik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933" y="22181529"/>
            <a:ext cx="1609347" cy="548641"/>
          </a:xfrm>
          <a:prstGeom prst="rect">
            <a:avLst/>
          </a:prstGeom>
        </p:spPr>
      </p:pic>
      <p:cxnSp>
        <p:nvCxnSpPr>
          <p:cNvPr id="39" name="Gerade Verbindung 38"/>
          <p:cNvCxnSpPr/>
          <p:nvPr/>
        </p:nvCxnSpPr>
        <p:spPr>
          <a:xfrm>
            <a:off x="7056000" y="4019280"/>
            <a:ext cx="221372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400486" y="3052228"/>
            <a:ext cx="22075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>de.NBI − German Network for Bioinformatics Infrastructure</a:t>
            </a:r>
            <a:endParaRPr lang="en-US" sz="6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326070" y="4389850"/>
            <a:ext cx="22075921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Arial"/>
                <a:cs typeface="Arial"/>
              </a:rPr>
              <a:t>Bioinformatics Services for Microbial Genome and </a:t>
            </a: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7200" b="1" dirty="0" smtClean="0">
                <a:solidFill>
                  <a:schemeClr val="bg1"/>
                </a:solidFill>
                <a:latin typeface="Arial"/>
                <a:cs typeface="Arial"/>
              </a:rPr>
              <a:t>etagenome Research </a:t>
            </a:r>
          </a:p>
          <a:p>
            <a:pPr>
              <a:lnSpc>
                <a:spcPct val="11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Arial"/>
                <a:cs typeface="Arial"/>
              </a:rPr>
              <a:t>at the Center for Biotechnology</a:t>
            </a:r>
            <a:endParaRPr lang="en-US" sz="7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217550" y="8121884"/>
            <a:ext cx="28468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Name,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Name,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Name,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Name,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irstname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for Biotechnology, Bielefeld University, Germany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14774" y="3934541"/>
            <a:ext cx="37559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BiGi</a:t>
            </a:r>
            <a:endParaRPr lang="de-DE" sz="10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Bild 1" descr="bmbf-sponsore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44" y="41258007"/>
            <a:ext cx="1920613" cy="1332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 flipH="1">
            <a:off x="6433850" y="41806355"/>
            <a:ext cx="802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Förderkennzeichen </a:t>
            </a:r>
            <a:r>
              <a:rPr lang="de-D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</a:t>
            </a:r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endParaRPr lang="de-DE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556" y="536405"/>
            <a:ext cx="462250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8048" y="526398"/>
            <a:ext cx="4675456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feld 48"/>
          <p:cNvSpPr txBox="1"/>
          <p:nvPr/>
        </p:nvSpPr>
        <p:spPr>
          <a:xfrm>
            <a:off x="1233236" y="10365377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de-DE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6595246" y="22852322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 NBI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235333" y="22830219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231748" y="36491259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323518" y="26957940"/>
            <a:ext cx="121052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Tasks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performed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876696" y="38888894"/>
            <a:ext cx="58346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applicable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7427389" y="26517545"/>
            <a:ext cx="11349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de.NBI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offered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out</a:t>
            </a: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2" y="41294007"/>
            <a:ext cx="1852944" cy="126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feld 27"/>
          <p:cNvSpPr txBox="1"/>
          <p:nvPr/>
        </p:nvSpPr>
        <p:spPr>
          <a:xfrm>
            <a:off x="16598142" y="10379271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de.NBI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7260065" y="14686862"/>
            <a:ext cx="119380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de.NBI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offered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16" y="533991"/>
            <a:ext cx="8207261" cy="216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483" y="40116033"/>
            <a:ext cx="2232000" cy="2232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11" y="13010462"/>
            <a:ext cx="10058400" cy="7112694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876696" y="11963400"/>
            <a:ext cx="31145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smtClean="0"/>
              <a:t>Hinweis: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E4E5"/>
      </a:accent1>
      <a:accent2>
        <a:srgbClr val="1614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Uni Bielefeld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 Konermann</dc:creator>
  <cp:lastModifiedBy>Tanja Dammann-Kalinowski</cp:lastModifiedBy>
  <cp:revision>81</cp:revision>
  <cp:lastPrinted>2016-10-06T07:32:07Z</cp:lastPrinted>
  <dcterms:created xsi:type="dcterms:W3CDTF">2015-02-23T10:19:56Z</dcterms:created>
  <dcterms:modified xsi:type="dcterms:W3CDTF">2016-10-07T11:29:53Z</dcterms:modified>
</cp:coreProperties>
</file>