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01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GalaxyUserCou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id="92" name="Shape 92" descr="logo_2818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01012" y="1212951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id="100" name="Shape 100" descr="galaxyLogo36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500" y="1842315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6099" y="174000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4955" y="391418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20160817_152109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1" y="1722839"/>
            <a:ext cx="367868" cy="366853"/>
          </a:xfrm>
          <a:prstGeom prst="rect">
            <a:avLst/>
          </a:prstGeom>
        </p:spPr>
      </p:pic>
      <p:pic>
        <p:nvPicPr>
          <p:cNvPr id="34" name="Bild 33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21" y="2784757"/>
            <a:ext cx="367868" cy="366853"/>
          </a:xfrm>
          <a:prstGeom prst="rect">
            <a:avLst/>
          </a:prstGeom>
        </p:spPr>
      </p:pic>
      <p:pic>
        <p:nvPicPr>
          <p:cNvPr id="3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7536" y="2858341"/>
            <a:ext cx="711200" cy="1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miRNAs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3&amp;4 – For RNA-binding proteins and post-transcriptional regulation </dc:title>
  <cp:lastModifiedBy>Bora Uyar</cp:lastModifiedBy>
  <cp:revision>5</cp:revision>
  <dcterms:modified xsi:type="dcterms:W3CDTF">2016-11-22T10:43:57Z</dcterms:modified>
</cp:coreProperties>
</file>