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Days One"/>
      <p:regular r:id="rId28"/>
    </p:embeddedFont>
    <p:embeddedFont>
      <p:font typeface="Work Sans"/>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DaysOne-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7.xml"/><Relationship Id="rId33" Type="http://schemas.openxmlformats.org/officeDocument/2006/relationships/font" Target="fonts/BarlowLight-regular.fntdata"/><Relationship Id="rId10" Type="http://schemas.openxmlformats.org/officeDocument/2006/relationships/slide" Target="slides/slide6.xml"/><Relationship Id="rId32" Type="http://schemas.openxmlformats.org/officeDocument/2006/relationships/font" Target="fonts/WorkSans-boldItalic.fntdata"/><Relationship Id="rId13" Type="http://schemas.openxmlformats.org/officeDocument/2006/relationships/slide" Target="slides/slide9.xml"/><Relationship Id="rId35" Type="http://schemas.openxmlformats.org/officeDocument/2006/relationships/font" Target="fonts/BarlowLight-italic.fntdata"/><Relationship Id="rId12" Type="http://schemas.openxmlformats.org/officeDocument/2006/relationships/slide" Target="slides/slide8.xml"/><Relationship Id="rId34" Type="http://schemas.openxmlformats.org/officeDocument/2006/relationships/font" Target="fonts/BarlowLight-bold.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BarlowLight-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ac9d3843f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ac9d3843f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Luis:</a:t>
            </a:r>
            <a:r>
              <a:rPr lang="en"/>
              <a:t> </a:t>
            </a:r>
            <a:r>
              <a:rPr lang="en"/>
              <a:t>Hello everyone! My name is Luis Rodriguez along with Rachael Caldwell, Michelle Taylor, and Benny GrullON and we make up Group 1. Today, we’re excited to present our final project on forecasting and analyzing customer attrition in the telecom industry. Attrition or as you'll probably hear us say churn is the term used to describe the loss of customers by a business, the higher the churn would mean the more customers that ended their contract with the company. But let's get started with what our goals were with this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29f57a55eb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29f57a55eb4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Benny</a:t>
            </a:r>
            <a:endParaRPr>
              <a:highlight>
                <a:srgbClr val="00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4" name="Shape 2424"/>
        <p:cNvGrpSpPr/>
        <p:nvPr/>
      </p:nvGrpSpPr>
      <p:grpSpPr>
        <a:xfrm>
          <a:off x="0" y="0"/>
          <a:ext cx="0" cy="0"/>
          <a:chOff x="0" y="0"/>
          <a:chExt cx="0" cy="0"/>
        </a:xfrm>
      </p:grpSpPr>
      <p:sp>
        <p:nvSpPr>
          <p:cNvPr id="2425" name="Google Shape;2425;g29f57a55eb4_1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6" name="Google Shape;2426;g29f57a55eb4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Benny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g29f57a55eb4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7" name="Google Shape;2437;g29f57a55eb4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Benny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g29f57a55eb4_1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3" name="Google Shape;2463;g29f57a55eb4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Benny</a:t>
            </a:r>
            <a:r>
              <a:rPr lang="en">
                <a:solidFill>
                  <a:schemeClr val="dk1"/>
                </a:solidFill>
              </a:rPr>
              <a:t> </a:t>
            </a:r>
            <a:r>
              <a:rPr lang="en" sz="1200">
                <a:solidFill>
                  <a:srgbClr val="003956"/>
                </a:solidFill>
                <a:latin typeface="Barlow Light"/>
                <a:ea typeface="Barlow Light"/>
                <a:cs typeface="Barlow Light"/>
                <a:sym typeface="Barlow Light"/>
              </a:rPr>
              <a:t>We opted for Terraform to manage our infrastructure. It provides a declarative approach, allowing us to define and provision our infrastructure efficiently.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1" name="Shape 2471"/>
        <p:cNvGrpSpPr/>
        <p:nvPr/>
      </p:nvGrpSpPr>
      <p:grpSpPr>
        <a:xfrm>
          <a:off x="0" y="0"/>
          <a:ext cx="0" cy="0"/>
          <a:chOff x="0" y="0"/>
          <a:chExt cx="0" cy="0"/>
        </a:xfrm>
      </p:grpSpPr>
      <p:sp>
        <p:nvSpPr>
          <p:cNvPr id="2472" name="Google Shape;2472;g29f57a55eb4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3" name="Google Shape;2473;g29f57a55eb4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00"/>
                </a:highlight>
              </a:rPr>
              <a:t>Benny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 name="Shape 2487"/>
        <p:cNvGrpSpPr/>
        <p:nvPr/>
      </p:nvGrpSpPr>
      <p:grpSpPr>
        <a:xfrm>
          <a:off x="0" y="0"/>
          <a:ext cx="0" cy="0"/>
          <a:chOff x="0" y="0"/>
          <a:chExt cx="0" cy="0"/>
        </a:xfrm>
      </p:grpSpPr>
      <p:sp>
        <p:nvSpPr>
          <p:cNvPr id="2488" name="Google Shape;2488;g29f57a55eb4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9" name="Google Shape;2489;g29f57a55eb4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highlight>
                  <a:schemeClr val="accent4"/>
                </a:highlight>
              </a:rPr>
              <a:t>Michelle</a:t>
            </a:r>
            <a:r>
              <a:rPr lang="en" sz="1900"/>
              <a:t> So now that we have cleaned our data, explored our data, and modeled our data, we are ready to display our findings and tell our story. We decided to use a one page website and create a dashboard displaying our most prominent visualizations and information. </a:t>
            </a:r>
            <a:endParaRPr sz="1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ac8208b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ac8208b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chemeClr val="accent4"/>
                </a:highlight>
              </a:rPr>
              <a:t>Michelle</a:t>
            </a:r>
            <a:r>
              <a:rPr lang="en" sz="2000">
                <a:solidFill>
                  <a:schemeClr val="dk1"/>
                </a:solidFill>
              </a:rPr>
              <a:t> </a:t>
            </a:r>
            <a:r>
              <a:rPr lang="en" sz="2000"/>
              <a:t>We used JavaScript Plotly and D3 to create the visualizations, and we used HTML and Cascading Style Sheets to display them in a dashboard single page website. We wanted to add an interactive element, so we created a drop-down menu based on contract type,  to let users determine if they wanted to see all customers, or just customers with month to month, 1, or 2 year contracts. We thought that would add an additional layer to the charts and visualizations. </a:t>
            </a:r>
            <a:r>
              <a:rPr b="1" lang="en" sz="2000">
                <a:highlight>
                  <a:srgbClr val="FF0000"/>
                </a:highlight>
              </a:rPr>
              <a:t>DEMO WEBSITE NOW</a:t>
            </a:r>
            <a:endParaRPr b="1" sz="2000">
              <a:highlight>
                <a:srgbClr val="FF0000"/>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29f57a55eb4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29f57a55eb4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1"/>
                </a:solidFill>
                <a:highlight>
                  <a:schemeClr val="accent4"/>
                </a:highlight>
              </a:rPr>
              <a:t>Michelle</a:t>
            </a:r>
            <a:r>
              <a:rPr lang="en" sz="1900">
                <a:solidFill>
                  <a:schemeClr val="dk1"/>
                </a:solidFill>
              </a:rPr>
              <a:t> Once we were able to view the different charts and finished analyzing our data, we wanted to come up with recommendations for What the Buddha’s marketing team, so that they could grow and decrease attrition. </a:t>
            </a:r>
            <a:endParaRPr sz="19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g29f57a55eb4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9" name="Google Shape;2559;g29f57a55eb4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accent4"/>
                </a:highlight>
              </a:rPr>
              <a:t>Michelle</a:t>
            </a:r>
            <a:r>
              <a:rPr lang="en" sz="1800">
                <a:solidFill>
                  <a:schemeClr val="dk1"/>
                </a:solidFill>
              </a:rPr>
              <a:t> We noticed that, while we weren’t able to correlate the amount of items a customer had with Attrition, we were able to see that there were a few items that clearly had more attrition, and a few that had significantly less. Internet Service and TV Service had the highest rate of negative Attrition vs Positive, while Tech Support and Device Protection had the opposite, so it made sense to bundle those together. We are recommending a bundle deal with TV and/or Internet Service and Tech Support and/or Device Protection. We also noticed that automatic drafts or payments had a much higher Positive Attrition, so we would suggest applying a discount for those that sign up for that.</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6" name="Shape 2566"/>
        <p:cNvGrpSpPr/>
        <p:nvPr/>
      </p:nvGrpSpPr>
      <p:grpSpPr>
        <a:xfrm>
          <a:off x="0" y="0"/>
          <a:ext cx="0" cy="0"/>
          <a:chOff x="0" y="0"/>
          <a:chExt cx="0" cy="0"/>
        </a:xfrm>
      </p:grpSpPr>
      <p:sp>
        <p:nvSpPr>
          <p:cNvPr id="2567" name="Google Shape;2567;gac8208b2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8" name="Google Shape;2568;gac8208b2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8f342dae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8f342dae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00FFFF"/>
                </a:highlight>
              </a:rPr>
              <a:t>Luis: Our goals with our data and this company are to investigate and understand the underlying reasons for customer attrition within our What the Buddha company. Also seach, identify and analyze key factors that contribute to customer attrition, as well as providing insights into areas that may need improvement. You'll see us coming up with the number of customers in each of the services that What the Buddha provides, if we can find out if churn is affected by gender, if the method of how the customers are paying and if that may or may not cause churn for the company and the tenure of our customers and how that may attribute to churn as well.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29f9f0d0a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29f9f0d0a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FF"/>
                </a:highlight>
              </a:rPr>
              <a:t>Luis: We had used a customer churn dataset of a fictional telecommunication company made by IBM Sample Datasets we found on Kaggle and we came together and collectively called this company What the Buddha. What we tried to have was a live site deployed to AWS via Terraform and docker. We also attempted to have the Redshift database pulling from S3 and a Kafka web socket tunnel with producer/consumer to store and receive data in real time. But with all this we ran into some issues, like to deploy a live site we required a lot more infrastructure to be managed also needed a CI/CD pipeline to push the latest from the Repo. Kafka also introduced security issues and other infrastructure challenges but through all that we finished with a docker image that deployed our app to the Docker hub using Github actions, an API to Query Redshift and Generate new data for model prediction, a S3 and Redshift database that can be manually created via Terraform and a HTML/CSS/Javascript frontend to request the data and create visualizations.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ac8208b228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ac8208b228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00"/>
                </a:highlight>
              </a:rPr>
              <a:t>Rachael:</a:t>
            </a:r>
            <a:r>
              <a:rPr lang="en">
                <a:solidFill>
                  <a:schemeClr val="dk1"/>
                </a:solidFill>
              </a:rPr>
              <a:t> </a:t>
            </a:r>
            <a:r>
              <a:rPr lang="en"/>
              <a:t> Now we’ll take a look at the data characteristics and the steps we took to prep it for analysis.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29f57a55eb4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29f57a55eb4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Rachael:</a:t>
            </a:r>
            <a:r>
              <a:rPr lang="en">
                <a:solidFill>
                  <a:schemeClr val="dk1"/>
                </a:solidFill>
              </a:rPr>
              <a:t> Our raw </a:t>
            </a:r>
            <a:r>
              <a:rPr lang="en">
                <a:solidFill>
                  <a:schemeClr val="dk1"/>
                </a:solidFill>
              </a:rPr>
              <a:t>data is comprised of 21 columns and about 7000 rows with customer: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Account information such as tenure, contract length, payment method, paperless billing, monthly charges, and total charges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Demographic info.including gender, age range, and if they have partners and dependents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8 different service subscriptions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Customer attrition/churn- customers who left within the last month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29f57a55eb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29f57a55eb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Rachael:</a:t>
            </a:r>
            <a:r>
              <a:rPr lang="en">
                <a:solidFill>
                  <a:schemeClr val="dk1"/>
                </a:solidFill>
              </a:rPr>
              <a:t> </a:t>
            </a:r>
            <a:r>
              <a:rPr lang="en"/>
              <a:t>We used Pandas to identify and handle any gaps in our dataset and dropped unnecessary columns like 'customer_ID' for a more focused analysis. </a:t>
            </a:r>
            <a:r>
              <a:rPr lang="en">
                <a:solidFill>
                  <a:schemeClr val="dk1"/>
                </a:solidFill>
              </a:rPr>
              <a:t>We replaced 11 missing values in the 'total_charges' column with the mean, to ensure that our dataset was complete. </a:t>
            </a:r>
            <a:r>
              <a:rPr lang="en"/>
              <a:t>And because machine learning models require numerical inputs, we used Label Encoding to convert binary variables like 'gender' and 'churn'.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categorical variables with more than two options, we employed One-Hot Encoding to create binary columns for each category. This increased our dataset to 47 columns. We engineered a new feature called 'service_count'. This represents the count of services each customer has subscribed to, providing a consolidated view of their service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And finally, to bring consistency to our numeric features, we applied Standard Scaling to ensure that all our features are on a similar scale, preventing any particular feature from dominating the model.</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29f57a55eb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29f57a55eb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Rachael </a:t>
            </a:r>
            <a:r>
              <a:rPr lang="en"/>
              <a:t>Once our dataset was ready for model training, we split it into training and testing sets, paving the way for our machine learning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g29f57a55eb4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2" name="Google Shape;2382;g29f57a55eb4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00"/>
                </a:highlight>
              </a:rPr>
              <a:t>Rachael </a:t>
            </a:r>
            <a:r>
              <a:rPr lang="en"/>
              <a:t>We used KMeans clustering to group customers based on their service usage patterns. The elbow method helped us determine the optimal number of clusters (4), leading to more targeted customer segmentation. The objective was to uncover natural groupings and understand how different groups may exhibit varying levels of churn.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scatter plot was created to visualize the clusters based on 'tenure' and 'service_count'. We didn’t see a clear, direct link between the two after plotting the groups. This lack of correlation prompted us to explore additional features and data to gain a more comprehensive understanding of customer behavior.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next steps involved diving deeper into the data to identify other factors that might influence customer attrition. </a:t>
            </a:r>
            <a:endParaRPr>
              <a:solidFill>
                <a:schemeClr val="dk1"/>
              </a:solidFill>
              <a:highlight>
                <a:srgbClr val="FFFF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29f57a55eb4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29f57a55eb4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Rachael</a:t>
            </a:r>
            <a:r>
              <a:rPr lang="en"/>
              <a:t> For predicting customer churn, we built a neural network using TensorFlow/Keras. When we initially trained the neural network without any clustering, the model achieved an accuracy score of 0.735; however, after performing KMeans clustering on the "features" data and retraining the neural network, the model performed with perfect accuracy of (1.0). This raised concerns about overfitting, so to address this, dropout layers were added to create noise in our data and the number of training epochs was reduced from 100 to 20.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these adjustments, our model generated an accuracy score of 0.958. </a:t>
            </a:r>
            <a:r>
              <a:rPr lang="en">
                <a:solidFill>
                  <a:schemeClr val="dk1"/>
                </a:solidFill>
              </a:rPr>
              <a:t>We then fine-tuned our code by exploring various hyperparameter combinations using KarasTuner's search algorithms, allowing us to identify the most optimal configuration for maximizing predictive performance. The 10 best trials had an average of 0.979 accuracy. And now Benny will tell you more about our Model Evaluation metrics.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20475" y="2986675"/>
            <a:ext cx="4110300" cy="1117200"/>
          </a:xfrm>
          <a:prstGeom prst="rect">
            <a:avLst/>
          </a:prstGeom>
        </p:spPr>
        <p:txBody>
          <a:bodyPr anchorCtr="0" anchor="ctr" bIns="91425" lIns="91425" spcFirstLastPara="1" rIns="91425" wrap="square" tIns="91425">
            <a:noAutofit/>
          </a:bodyPr>
          <a:lstStyle>
            <a:lvl1pPr lvl="0" algn="l">
              <a:spcBef>
                <a:spcPts val="0"/>
              </a:spcBef>
              <a:spcAft>
                <a:spcPts val="0"/>
              </a:spcAft>
              <a:buSzPts val="6000"/>
              <a:buN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idx="1" type="subTitle"/>
          </p:nvPr>
        </p:nvSpPr>
        <p:spPr>
          <a:xfrm>
            <a:off x="4320475" y="4131875"/>
            <a:ext cx="4110300" cy="40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atin typeface="Barlow Light"/>
                <a:ea typeface="Barlow Light"/>
                <a:cs typeface="Barlow Light"/>
                <a:sym typeface="Barlow Light"/>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11" name="Google Shape;11;p2"/>
          <p:cNvGrpSpPr/>
          <p:nvPr/>
        </p:nvGrpSpPr>
        <p:grpSpPr>
          <a:xfrm>
            <a:off x="370355" y="494889"/>
            <a:ext cx="4431057" cy="4567718"/>
            <a:chOff x="5135218" y="870615"/>
            <a:chExt cx="3333627" cy="3436441"/>
          </a:xfrm>
        </p:grpSpPr>
        <p:sp>
          <p:nvSpPr>
            <p:cNvPr id="12" name="Google Shape;12;p2"/>
            <p:cNvSpPr/>
            <p:nvPr/>
          </p:nvSpPr>
          <p:spPr>
            <a:xfrm flipH="1" rot="-906607">
              <a:off x="5829747" y="1902188"/>
              <a:ext cx="2162464" cy="2160436"/>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599892">
              <a:off x="5612011" y="1312580"/>
              <a:ext cx="2414869" cy="241486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900225">
              <a:off x="5366172" y="1488619"/>
              <a:ext cx="1745196" cy="1745196"/>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907138">
              <a:off x="5376932" y="1781727"/>
              <a:ext cx="2137072" cy="2135334"/>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4940825" y="614513"/>
            <a:ext cx="285600" cy="285600"/>
          </a:xfrm>
          <a:prstGeom prst="ellipse">
            <a:avLst/>
          </a:prstGeom>
          <a:solidFill>
            <a:schemeClr val="lt1"/>
          </a:solid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548250"/>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18" name="Google Shape;18;p2"/>
          <p:cNvSpPr/>
          <p:nvPr/>
        </p:nvSpPr>
        <p:spPr>
          <a:xfrm>
            <a:off x="0" y="1562700"/>
            <a:ext cx="2194100" cy="750100"/>
          </a:xfrm>
          <a:custGeom>
            <a:rect b="b" l="l" r="r" t="t"/>
            <a:pathLst>
              <a:path extrusionOk="0" h="30004" w="87764">
                <a:moveTo>
                  <a:pt x="0" y="497"/>
                </a:moveTo>
                <a:lnTo>
                  <a:pt x="67761" y="0"/>
                </a:lnTo>
                <a:lnTo>
                  <a:pt x="87764" y="30004"/>
                </a:lnTo>
              </a:path>
            </a:pathLst>
          </a:custGeom>
          <a:noFill/>
          <a:ln cap="flat" cmpd="sng" w="19050">
            <a:solidFill>
              <a:schemeClr val="lt2"/>
            </a:solidFill>
            <a:prstDash val="solid"/>
            <a:round/>
            <a:headEnd len="med" w="med" type="none"/>
            <a:tailEnd len="med" w="med" type="oval"/>
          </a:ln>
        </p:spPr>
      </p:sp>
      <p:sp>
        <p:nvSpPr>
          <p:cNvPr id="19" name="Google Shape;19;p2"/>
          <p:cNvSpPr/>
          <p:nvPr/>
        </p:nvSpPr>
        <p:spPr>
          <a:xfrm>
            <a:off x="0" y="1272588"/>
            <a:ext cx="2282395" cy="624675"/>
          </a:xfrm>
          <a:custGeom>
            <a:rect b="b" l="l" r="r" t="t"/>
            <a:pathLst>
              <a:path extrusionOk="0" h="24987" w="135033">
                <a:moveTo>
                  <a:pt x="0" y="0"/>
                </a:moveTo>
                <a:lnTo>
                  <a:pt x="110046" y="0"/>
                </a:lnTo>
                <a:lnTo>
                  <a:pt x="135033" y="24987"/>
                </a:lnTo>
              </a:path>
            </a:pathLst>
          </a:custGeom>
          <a:noFill/>
          <a:ln cap="flat" cmpd="sng" w="19050">
            <a:solidFill>
              <a:schemeClr val="lt2"/>
            </a:solidFill>
            <a:prstDash val="solid"/>
            <a:round/>
            <a:headEnd len="med" w="med" type="none"/>
            <a:tailEnd len="med" w="med" type="oval"/>
          </a:ln>
        </p:spPr>
      </p:sp>
      <p:sp>
        <p:nvSpPr>
          <p:cNvPr id="20" name="Google Shape;20;p2"/>
          <p:cNvSpPr/>
          <p:nvPr/>
        </p:nvSpPr>
        <p:spPr>
          <a:xfrm>
            <a:off x="0" y="464925"/>
            <a:ext cx="1980325" cy="584775"/>
          </a:xfrm>
          <a:custGeom>
            <a:rect b="b" l="l" r="r" t="t"/>
            <a:pathLst>
              <a:path extrusionOk="0" h="23391" w="79213">
                <a:moveTo>
                  <a:pt x="0" y="23391"/>
                </a:moveTo>
                <a:lnTo>
                  <a:pt x="55821" y="23391"/>
                </a:lnTo>
                <a:lnTo>
                  <a:pt x="79213" y="0"/>
                </a:lnTo>
              </a:path>
            </a:pathLst>
          </a:custGeom>
          <a:noFill/>
          <a:ln cap="flat" cmpd="sng" w="19050">
            <a:solidFill>
              <a:schemeClr val="lt2"/>
            </a:solidFill>
            <a:prstDash val="solid"/>
            <a:round/>
            <a:headEnd len="med" w="med" type="none"/>
            <a:tailEnd len="med" w="med" type="oval"/>
          </a:ln>
        </p:spPr>
      </p:sp>
      <p:sp>
        <p:nvSpPr>
          <p:cNvPr id="21" name="Google Shape;21;p2"/>
          <p:cNvSpPr/>
          <p:nvPr/>
        </p:nvSpPr>
        <p:spPr>
          <a:xfrm rot="10800000">
            <a:off x="7937650" y="1825125"/>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22" name="Google Shape;22;p2"/>
          <p:cNvSpPr/>
          <p:nvPr/>
        </p:nvSpPr>
        <p:spPr>
          <a:xfrm rot="10800000">
            <a:off x="7768400" y="548250"/>
            <a:ext cx="1375600" cy="591450"/>
          </a:xfrm>
          <a:custGeom>
            <a:rect b="b" l="l" r="r" t="t"/>
            <a:pathLst>
              <a:path extrusionOk="0" h="23658" w="55024">
                <a:moveTo>
                  <a:pt x="0" y="23658"/>
                </a:moveTo>
                <a:lnTo>
                  <a:pt x="31366" y="23658"/>
                </a:lnTo>
                <a:lnTo>
                  <a:pt x="55024" y="0"/>
                </a:lnTo>
              </a:path>
            </a:pathLst>
          </a:custGeom>
          <a:noFill/>
          <a:ln cap="flat" cmpd="sng" w="19050">
            <a:solidFill>
              <a:schemeClr val="lt2"/>
            </a:solidFill>
            <a:prstDash val="solid"/>
            <a:round/>
            <a:headEnd len="med" w="med" type="none"/>
            <a:tailEnd len="med" w="med" type="oval"/>
          </a:ln>
        </p:spPr>
      </p:sp>
      <p:sp>
        <p:nvSpPr>
          <p:cNvPr id="23" name="Google Shape;23;p2"/>
          <p:cNvSpPr/>
          <p:nvPr/>
        </p:nvSpPr>
        <p:spPr>
          <a:xfrm rot="10800000">
            <a:off x="7002039" y="1013425"/>
            <a:ext cx="2141961" cy="624675"/>
          </a:xfrm>
          <a:custGeom>
            <a:rect b="b" l="l" r="r" t="t"/>
            <a:pathLst>
              <a:path extrusionOk="0" h="24987" w="135033">
                <a:moveTo>
                  <a:pt x="0" y="0"/>
                </a:moveTo>
                <a:lnTo>
                  <a:pt x="110046" y="0"/>
                </a:lnTo>
                <a:lnTo>
                  <a:pt x="135033" y="24987"/>
                </a:lnTo>
              </a:path>
            </a:pathLst>
          </a:custGeom>
          <a:noFill/>
          <a:ln cap="flat" cmpd="sng" w="19050">
            <a:solidFill>
              <a:schemeClr val="lt2"/>
            </a:solidFill>
            <a:prstDash val="solid"/>
            <a:round/>
            <a:headEnd len="med" w="med" type="none"/>
            <a:tailEnd len="med" w="med" type="oval"/>
          </a:ln>
        </p:spPr>
      </p:sp>
      <p:sp>
        <p:nvSpPr>
          <p:cNvPr id="24" name="Google Shape;24;p2"/>
          <p:cNvSpPr/>
          <p:nvPr/>
        </p:nvSpPr>
        <p:spPr>
          <a:xfrm>
            <a:off x="2005200" y="1063725"/>
            <a:ext cx="4169225" cy="1694550"/>
          </a:xfrm>
          <a:custGeom>
            <a:rect b="b" l="l" r="r" t="t"/>
            <a:pathLst>
              <a:path extrusionOk="0" h="67782" w="166769">
                <a:moveTo>
                  <a:pt x="0" y="26825"/>
                </a:moveTo>
                <a:lnTo>
                  <a:pt x="30480" y="67782"/>
                </a:lnTo>
                <a:lnTo>
                  <a:pt x="127635" y="67782"/>
                </a:lnTo>
                <a:lnTo>
                  <a:pt x="166769" y="0"/>
                </a:lnTo>
              </a:path>
            </a:pathLst>
          </a:custGeom>
          <a:noFill/>
          <a:ln cap="flat" cmpd="sng" w="9525">
            <a:solidFill>
              <a:schemeClr val="lt2"/>
            </a:solidFill>
            <a:prstDash val="dash"/>
            <a:round/>
            <a:headEnd len="med" w="med" type="none"/>
            <a:tailEnd len="med" w="med" type="none"/>
          </a:ln>
        </p:spPr>
      </p:sp>
      <p:grpSp>
        <p:nvGrpSpPr>
          <p:cNvPr id="25" name="Google Shape;25;p2"/>
          <p:cNvGrpSpPr/>
          <p:nvPr/>
        </p:nvGrpSpPr>
        <p:grpSpPr>
          <a:xfrm>
            <a:off x="6356855" y="803806"/>
            <a:ext cx="462777" cy="339944"/>
            <a:chOff x="6656400" y="589276"/>
            <a:chExt cx="545213" cy="400500"/>
          </a:xfrm>
        </p:grpSpPr>
        <p:sp>
          <p:nvSpPr>
            <p:cNvPr id="26" name="Google Shape;26;p2"/>
            <p:cNvSpPr/>
            <p:nvPr/>
          </p:nvSpPr>
          <p:spPr>
            <a:xfrm>
              <a:off x="6717752" y="622660"/>
              <a:ext cx="425461" cy="289639"/>
            </a:xfrm>
            <a:custGeom>
              <a:rect b="b" l="l" r="r" t="t"/>
              <a:pathLst>
                <a:path extrusionOk="0" h="5787" w="8502">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656400" y="589276"/>
              <a:ext cx="545213" cy="400500"/>
            </a:xfrm>
            <a:custGeom>
              <a:rect b="b" l="l" r="r" t="t"/>
              <a:pathLst>
                <a:path extrusionOk="0" h="8002" w="10895">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4685775" y="127862"/>
            <a:ext cx="850600" cy="1066029"/>
            <a:chOff x="4762013" y="1937275"/>
            <a:chExt cx="850600" cy="1066029"/>
          </a:xfrm>
        </p:grpSpPr>
        <p:sp>
          <p:nvSpPr>
            <p:cNvPr id="29" name="Google Shape;29;p2"/>
            <p:cNvSpPr/>
            <p:nvPr/>
          </p:nvSpPr>
          <p:spPr>
            <a:xfrm>
              <a:off x="4762013" y="2908504"/>
              <a:ext cx="94800" cy="94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517813" y="230957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827775" y="1937275"/>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4759145" y="665875"/>
            <a:ext cx="648949" cy="1269159"/>
            <a:chOff x="251083" y="2106000"/>
            <a:chExt cx="648949" cy="1269159"/>
          </a:xfrm>
        </p:grpSpPr>
        <p:grpSp>
          <p:nvGrpSpPr>
            <p:cNvPr id="33" name="Google Shape;33;p2"/>
            <p:cNvGrpSpPr/>
            <p:nvPr/>
          </p:nvGrpSpPr>
          <p:grpSpPr>
            <a:xfrm>
              <a:off x="251083" y="2271728"/>
              <a:ext cx="648949" cy="1103431"/>
              <a:chOff x="6108676" y="735139"/>
              <a:chExt cx="893377" cy="1519040"/>
            </a:xfrm>
          </p:grpSpPr>
          <p:sp>
            <p:nvSpPr>
              <p:cNvPr id="34" name="Google Shape;34;p2"/>
              <p:cNvSpPr/>
              <p:nvPr/>
            </p:nvSpPr>
            <p:spPr>
              <a:xfrm>
                <a:off x="6306550" y="1246475"/>
                <a:ext cx="600000" cy="1007700"/>
              </a:xfrm>
              <a:prstGeom prst="triangle">
                <a:avLst>
                  <a:gd fmla="val 50000" name="adj"/>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306553" y="915679"/>
                <a:ext cx="600000" cy="1007700"/>
              </a:xfrm>
              <a:prstGeom prst="triangle">
                <a:avLst>
                  <a:gd fmla="val 50000" name="adj"/>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108676" y="1246475"/>
                <a:ext cx="600000" cy="1007700"/>
              </a:xfrm>
              <a:prstGeom prst="triangle">
                <a:avLst>
                  <a:gd fmla="val 50000" name="adj"/>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321250" y="735139"/>
                <a:ext cx="465900" cy="782400"/>
              </a:xfrm>
              <a:prstGeom prst="triangle">
                <a:avLst>
                  <a:gd fmla="val 50000" name="adj"/>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402053" y="1246479"/>
                <a:ext cx="600000" cy="1007700"/>
              </a:xfrm>
              <a:prstGeom prst="triangle">
                <a:avLst>
                  <a:gd fmla="val 50000" name="adj"/>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p:nvPr/>
          </p:nvSpPr>
          <p:spPr>
            <a:xfrm>
              <a:off x="479511" y="2106000"/>
              <a:ext cx="192600" cy="1830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7870164" y="342752"/>
            <a:ext cx="152173" cy="152150"/>
            <a:chOff x="810321" y="2832391"/>
            <a:chExt cx="266457" cy="266416"/>
          </a:xfrm>
        </p:grpSpPr>
        <p:sp>
          <p:nvSpPr>
            <p:cNvPr id="41" name="Google Shape;41;p2"/>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a:off x="2477361" y="729345"/>
            <a:ext cx="217054" cy="229271"/>
            <a:chOff x="368150" y="2725550"/>
            <a:chExt cx="257600" cy="272100"/>
          </a:xfrm>
        </p:grpSpPr>
        <p:sp>
          <p:nvSpPr>
            <p:cNvPr id="60" name="Google Shape;60;p2"/>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2"/>
          <p:cNvGrpSpPr/>
          <p:nvPr/>
        </p:nvGrpSpPr>
        <p:grpSpPr>
          <a:xfrm>
            <a:off x="8658910" y="1358092"/>
            <a:ext cx="143790" cy="153248"/>
            <a:chOff x="461025" y="2465625"/>
            <a:chExt cx="170650" cy="181875"/>
          </a:xfrm>
        </p:grpSpPr>
        <p:sp>
          <p:nvSpPr>
            <p:cNvPr id="91" name="Google Shape;91;p2"/>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2"/>
          <p:cNvGrpSpPr/>
          <p:nvPr/>
        </p:nvGrpSpPr>
        <p:grpSpPr>
          <a:xfrm>
            <a:off x="1069310" y="834817"/>
            <a:ext cx="143790" cy="153248"/>
            <a:chOff x="461025" y="2465625"/>
            <a:chExt cx="170650" cy="181875"/>
          </a:xfrm>
        </p:grpSpPr>
        <p:sp>
          <p:nvSpPr>
            <p:cNvPr id="110" name="Google Shape;110;p2"/>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2"/>
          <p:cNvGrpSpPr/>
          <p:nvPr/>
        </p:nvGrpSpPr>
        <p:grpSpPr>
          <a:xfrm>
            <a:off x="6945599" y="127870"/>
            <a:ext cx="217054" cy="229271"/>
            <a:chOff x="368150" y="2725550"/>
            <a:chExt cx="257600" cy="272100"/>
          </a:xfrm>
        </p:grpSpPr>
        <p:sp>
          <p:nvSpPr>
            <p:cNvPr id="129" name="Google Shape;129;p2"/>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
          <p:cNvGrpSpPr/>
          <p:nvPr/>
        </p:nvGrpSpPr>
        <p:grpSpPr>
          <a:xfrm>
            <a:off x="4116989" y="1116565"/>
            <a:ext cx="152173" cy="152150"/>
            <a:chOff x="810321" y="2832391"/>
            <a:chExt cx="266457" cy="266416"/>
          </a:xfrm>
        </p:grpSpPr>
        <p:sp>
          <p:nvSpPr>
            <p:cNvPr id="160" name="Google Shape;160;p2"/>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
          <p:cNvSpPr/>
          <p:nvPr/>
        </p:nvSpPr>
        <p:spPr>
          <a:xfrm>
            <a:off x="435863" y="1416554"/>
            <a:ext cx="94800" cy="94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409900" y="258950"/>
            <a:ext cx="3555900" cy="434600"/>
          </a:xfrm>
          <a:custGeom>
            <a:rect b="b" l="l" r="r" t="t"/>
            <a:pathLst>
              <a:path extrusionOk="0" h="17384" w="142236">
                <a:moveTo>
                  <a:pt x="0" y="17384"/>
                </a:moveTo>
                <a:lnTo>
                  <a:pt x="17384" y="0"/>
                </a:lnTo>
                <a:lnTo>
                  <a:pt x="125730" y="0"/>
                </a:lnTo>
                <a:lnTo>
                  <a:pt x="142236" y="16147"/>
                </a:lnTo>
              </a:path>
            </a:pathLst>
          </a:custGeom>
          <a:noFill/>
          <a:ln cap="flat" cmpd="sng" w="9525">
            <a:solidFill>
              <a:schemeClr val="lt2"/>
            </a:solidFill>
            <a:prstDash val="dash"/>
            <a:round/>
            <a:headEnd len="med" w="med" type="none"/>
            <a:tailEnd len="med" w="med" type="none"/>
          </a:ln>
        </p:spPr>
      </p:sp>
      <p:grpSp>
        <p:nvGrpSpPr>
          <p:cNvPr id="180" name="Google Shape;180;p2"/>
          <p:cNvGrpSpPr/>
          <p:nvPr/>
        </p:nvGrpSpPr>
        <p:grpSpPr>
          <a:xfrm rot="5400000">
            <a:off x="6008377" y="484159"/>
            <a:ext cx="1159769" cy="1270452"/>
            <a:chOff x="5135218" y="870615"/>
            <a:chExt cx="3333627" cy="3436441"/>
          </a:xfrm>
        </p:grpSpPr>
        <p:sp>
          <p:nvSpPr>
            <p:cNvPr id="181" name="Google Shape;181;p2"/>
            <p:cNvSpPr/>
            <p:nvPr/>
          </p:nvSpPr>
          <p:spPr>
            <a:xfrm flipH="1" rot="-906607">
              <a:off x="5829747" y="1902188"/>
              <a:ext cx="2162464" cy="2160436"/>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flipH="1" rot="-3599892">
              <a:off x="5612011" y="1312580"/>
              <a:ext cx="2414869" cy="241486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rot="900225">
              <a:off x="5366172" y="1488619"/>
              <a:ext cx="1745196" cy="1745196"/>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flipH="1" rot="-907138">
              <a:off x="5376932" y="1781727"/>
              <a:ext cx="2137072" cy="2135334"/>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2"/>
          <p:cNvGrpSpPr/>
          <p:nvPr/>
        </p:nvGrpSpPr>
        <p:grpSpPr>
          <a:xfrm>
            <a:off x="6309593" y="879469"/>
            <a:ext cx="462777" cy="339944"/>
            <a:chOff x="6656400" y="589276"/>
            <a:chExt cx="545213" cy="400500"/>
          </a:xfrm>
        </p:grpSpPr>
        <p:sp>
          <p:nvSpPr>
            <p:cNvPr id="186" name="Google Shape;186;p2"/>
            <p:cNvSpPr/>
            <p:nvPr/>
          </p:nvSpPr>
          <p:spPr>
            <a:xfrm>
              <a:off x="6717752" y="622660"/>
              <a:ext cx="425461" cy="289639"/>
            </a:xfrm>
            <a:custGeom>
              <a:rect b="b" l="l" r="r" t="t"/>
              <a:pathLst>
                <a:path extrusionOk="0" h="5787" w="8502">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6656400" y="589276"/>
              <a:ext cx="545213" cy="400500"/>
            </a:xfrm>
            <a:custGeom>
              <a:rect b="b" l="l" r="r" t="t"/>
              <a:pathLst>
                <a:path extrusionOk="0" h="8002" w="10895">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
          <p:cNvSpPr/>
          <p:nvPr/>
        </p:nvSpPr>
        <p:spPr>
          <a:xfrm>
            <a:off x="-25" y="4972800"/>
            <a:ext cx="91440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3" name="Shape 1013"/>
        <p:cNvGrpSpPr/>
        <p:nvPr/>
      </p:nvGrpSpPr>
      <p:grpSpPr>
        <a:xfrm>
          <a:off x="0" y="0"/>
          <a:ext cx="0" cy="0"/>
          <a:chOff x="0" y="0"/>
          <a:chExt cx="0" cy="0"/>
        </a:xfrm>
      </p:grpSpPr>
      <p:sp>
        <p:nvSpPr>
          <p:cNvPr id="1014" name="Google Shape;1014;p11"/>
          <p:cNvSpPr txBox="1"/>
          <p:nvPr>
            <p:ph hasCustomPrompt="1" type="title"/>
          </p:nvPr>
        </p:nvSpPr>
        <p:spPr>
          <a:xfrm>
            <a:off x="994650" y="2167825"/>
            <a:ext cx="7154700" cy="10347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015" name="Google Shape;1015;p11"/>
          <p:cNvSpPr txBox="1"/>
          <p:nvPr>
            <p:ph idx="1" type="subTitle"/>
          </p:nvPr>
        </p:nvSpPr>
        <p:spPr>
          <a:xfrm>
            <a:off x="1473963" y="3115175"/>
            <a:ext cx="6196200" cy="461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1016" name="Google Shape;1016;p11"/>
          <p:cNvSpPr/>
          <p:nvPr/>
        </p:nvSpPr>
        <p:spPr>
          <a:xfrm flipH="1" rot="-1799185">
            <a:off x="4947431" y="3818456"/>
            <a:ext cx="600247" cy="599727"/>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
          <p:cNvSpPr/>
          <p:nvPr/>
        </p:nvSpPr>
        <p:spPr>
          <a:xfrm flipH="1" rot="-2700000">
            <a:off x="5517324" y="227842"/>
            <a:ext cx="1244791" cy="1244791"/>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
          <p:cNvSpPr/>
          <p:nvPr/>
        </p:nvSpPr>
        <p:spPr>
          <a:xfrm flipH="1" rot="1257347">
            <a:off x="4405616" y="2129043"/>
            <a:ext cx="120789" cy="12078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9" name="Google Shape;1019;p11"/>
          <p:cNvCxnSpPr>
            <a:stCxn id="1016" idx="0"/>
            <a:endCxn id="1018" idx="3"/>
          </p:cNvCxnSpPr>
          <p:nvPr/>
        </p:nvCxnSpPr>
        <p:spPr>
          <a:xfrm rot="10800000">
            <a:off x="4490654" y="2244669"/>
            <a:ext cx="606900" cy="1614000"/>
          </a:xfrm>
          <a:prstGeom prst="straightConnector1">
            <a:avLst/>
          </a:prstGeom>
          <a:noFill/>
          <a:ln cap="flat" cmpd="sng" w="9525">
            <a:solidFill>
              <a:schemeClr val="lt2"/>
            </a:solidFill>
            <a:prstDash val="dash"/>
            <a:round/>
            <a:headEnd len="med" w="med" type="none"/>
            <a:tailEnd len="med" w="med" type="none"/>
          </a:ln>
        </p:spPr>
      </p:cxnSp>
      <p:cxnSp>
        <p:nvCxnSpPr>
          <p:cNvPr id="1020" name="Google Shape;1020;p11"/>
          <p:cNvCxnSpPr>
            <a:stCxn id="1018" idx="1"/>
            <a:endCxn id="1017" idx="6"/>
          </p:cNvCxnSpPr>
          <p:nvPr/>
        </p:nvCxnSpPr>
        <p:spPr>
          <a:xfrm flipH="1" rot="10800000">
            <a:off x="4521165" y="1290330"/>
            <a:ext cx="1178400" cy="874500"/>
          </a:xfrm>
          <a:prstGeom prst="straightConnector1">
            <a:avLst/>
          </a:prstGeom>
          <a:noFill/>
          <a:ln cap="flat" cmpd="sng" w="9525">
            <a:solidFill>
              <a:schemeClr val="lt2"/>
            </a:solidFill>
            <a:prstDash val="dash"/>
            <a:round/>
            <a:headEnd len="med" w="med" type="none"/>
            <a:tailEnd len="med" w="med" type="none"/>
          </a:ln>
        </p:spPr>
      </p:cxnSp>
      <p:cxnSp>
        <p:nvCxnSpPr>
          <p:cNvPr id="1021" name="Google Shape;1021;p11"/>
          <p:cNvCxnSpPr>
            <a:stCxn id="1018" idx="6"/>
            <a:endCxn id="1022" idx="6"/>
          </p:cNvCxnSpPr>
          <p:nvPr/>
        </p:nvCxnSpPr>
        <p:spPr>
          <a:xfrm rot="10800000">
            <a:off x="3086011" y="1588537"/>
            <a:ext cx="1323600" cy="579300"/>
          </a:xfrm>
          <a:prstGeom prst="straightConnector1">
            <a:avLst/>
          </a:prstGeom>
          <a:noFill/>
          <a:ln cap="flat" cmpd="sng" w="9525">
            <a:solidFill>
              <a:schemeClr val="lt2"/>
            </a:solidFill>
            <a:prstDash val="dash"/>
            <a:round/>
            <a:headEnd len="med" w="med" type="none"/>
            <a:tailEnd len="med" w="med" type="none"/>
          </a:ln>
        </p:spPr>
      </p:cxnSp>
      <p:sp>
        <p:nvSpPr>
          <p:cNvPr id="1022" name="Google Shape;1022;p11"/>
          <p:cNvSpPr/>
          <p:nvPr/>
        </p:nvSpPr>
        <p:spPr>
          <a:xfrm rot="1800318">
            <a:off x="2566713" y="1170833"/>
            <a:ext cx="556711" cy="556711"/>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flipH="1" rot="-5400000">
            <a:off x="-852300" y="1008438"/>
            <a:ext cx="2200275" cy="202425"/>
          </a:xfrm>
          <a:custGeom>
            <a:rect b="b" l="l" r="r" t="t"/>
            <a:pathLst>
              <a:path extrusionOk="0" h="8097" w="88011">
                <a:moveTo>
                  <a:pt x="0" y="0"/>
                </a:moveTo>
                <a:lnTo>
                  <a:pt x="47625" y="0"/>
                </a:lnTo>
                <a:lnTo>
                  <a:pt x="55721" y="8097"/>
                </a:lnTo>
                <a:lnTo>
                  <a:pt x="88011" y="8097"/>
                </a:lnTo>
              </a:path>
            </a:pathLst>
          </a:custGeom>
          <a:noFill/>
          <a:ln cap="flat" cmpd="sng" w="19050">
            <a:solidFill>
              <a:schemeClr val="lt2"/>
            </a:solidFill>
            <a:prstDash val="solid"/>
            <a:round/>
            <a:headEnd len="med" w="med" type="none"/>
            <a:tailEnd len="med" w="med" type="oval"/>
          </a:ln>
        </p:spPr>
      </p:sp>
      <p:sp>
        <p:nvSpPr>
          <p:cNvPr id="1024" name="Google Shape;1024;p11"/>
          <p:cNvSpPr/>
          <p:nvPr/>
        </p:nvSpPr>
        <p:spPr>
          <a:xfrm flipH="1" rot="-5400000">
            <a:off x="8283150" y="166663"/>
            <a:ext cx="607200" cy="311950"/>
          </a:xfrm>
          <a:custGeom>
            <a:rect b="b" l="l" r="r" t="t"/>
            <a:pathLst>
              <a:path extrusionOk="0" h="12478" w="24288">
                <a:moveTo>
                  <a:pt x="0" y="0"/>
                </a:moveTo>
                <a:lnTo>
                  <a:pt x="11811" y="0"/>
                </a:lnTo>
                <a:lnTo>
                  <a:pt x="24288" y="12478"/>
                </a:lnTo>
              </a:path>
            </a:pathLst>
          </a:custGeom>
          <a:noFill/>
          <a:ln cap="flat" cmpd="sng" w="19050">
            <a:solidFill>
              <a:schemeClr val="lt2"/>
            </a:solidFill>
            <a:prstDash val="solid"/>
            <a:round/>
            <a:headEnd len="med" w="med" type="none"/>
            <a:tailEnd len="med" w="med" type="oval"/>
          </a:ln>
        </p:spPr>
      </p:sp>
      <p:cxnSp>
        <p:nvCxnSpPr>
          <p:cNvPr id="1025" name="Google Shape;1025;p11"/>
          <p:cNvCxnSpPr/>
          <p:nvPr/>
        </p:nvCxnSpPr>
        <p:spPr>
          <a:xfrm rot="5400000">
            <a:off x="8629850" y="109513"/>
            <a:ext cx="190500" cy="0"/>
          </a:xfrm>
          <a:prstGeom prst="straightConnector1">
            <a:avLst/>
          </a:prstGeom>
          <a:noFill/>
          <a:ln cap="flat" cmpd="sng" w="19050">
            <a:solidFill>
              <a:schemeClr val="lt2"/>
            </a:solidFill>
            <a:prstDash val="solid"/>
            <a:round/>
            <a:headEnd len="med" w="med" type="none"/>
            <a:tailEnd len="med" w="med" type="oval"/>
          </a:ln>
        </p:spPr>
      </p:cxnSp>
      <p:sp>
        <p:nvSpPr>
          <p:cNvPr id="1026" name="Google Shape;1026;p11"/>
          <p:cNvSpPr/>
          <p:nvPr/>
        </p:nvSpPr>
        <p:spPr>
          <a:xfrm flipH="1" rot="5400000">
            <a:off x="-476050" y="3908263"/>
            <a:ext cx="2095500" cy="395300"/>
          </a:xfrm>
          <a:custGeom>
            <a:rect b="b" l="l" r="r" t="t"/>
            <a:pathLst>
              <a:path extrusionOk="0" h="15812" w="83820">
                <a:moveTo>
                  <a:pt x="0" y="0"/>
                </a:moveTo>
                <a:lnTo>
                  <a:pt x="26479" y="0"/>
                </a:lnTo>
                <a:lnTo>
                  <a:pt x="42291" y="15812"/>
                </a:lnTo>
                <a:lnTo>
                  <a:pt x="83820" y="15812"/>
                </a:lnTo>
              </a:path>
            </a:pathLst>
          </a:custGeom>
          <a:noFill/>
          <a:ln cap="flat" cmpd="sng" w="19050">
            <a:solidFill>
              <a:schemeClr val="lt2"/>
            </a:solidFill>
            <a:prstDash val="solid"/>
            <a:round/>
            <a:headEnd len="med" w="med" type="none"/>
            <a:tailEnd len="med" w="med" type="oval"/>
          </a:ln>
        </p:spPr>
      </p:sp>
      <p:sp>
        <p:nvSpPr>
          <p:cNvPr id="1027" name="Google Shape;1027;p11"/>
          <p:cNvSpPr/>
          <p:nvPr/>
        </p:nvSpPr>
        <p:spPr>
          <a:xfrm flipH="1" rot="5400000">
            <a:off x="7152275" y="3542988"/>
            <a:ext cx="2967050" cy="216700"/>
          </a:xfrm>
          <a:custGeom>
            <a:rect b="b" l="l" r="r" t="t"/>
            <a:pathLst>
              <a:path extrusionOk="0" h="8668" w="118682">
                <a:moveTo>
                  <a:pt x="0" y="8668"/>
                </a:moveTo>
                <a:lnTo>
                  <a:pt x="52388" y="8668"/>
                </a:lnTo>
                <a:lnTo>
                  <a:pt x="61055" y="0"/>
                </a:lnTo>
                <a:lnTo>
                  <a:pt x="118682" y="0"/>
                </a:lnTo>
              </a:path>
            </a:pathLst>
          </a:custGeom>
          <a:noFill/>
          <a:ln cap="flat" cmpd="sng" w="19050">
            <a:solidFill>
              <a:schemeClr val="lt2"/>
            </a:solidFill>
            <a:prstDash val="solid"/>
            <a:round/>
            <a:headEnd len="med" w="med" type="none"/>
            <a:tailEnd len="med" w="med" type="oval"/>
          </a:ln>
        </p:spPr>
      </p:sp>
      <p:sp>
        <p:nvSpPr>
          <p:cNvPr id="1028" name="Google Shape;1028;p11"/>
          <p:cNvSpPr/>
          <p:nvPr/>
        </p:nvSpPr>
        <p:spPr>
          <a:xfrm flipH="1" rot="5400000">
            <a:off x="7761863" y="3933275"/>
            <a:ext cx="2147900" cy="283375"/>
          </a:xfrm>
          <a:custGeom>
            <a:rect b="b" l="l" r="r" t="t"/>
            <a:pathLst>
              <a:path extrusionOk="0" h="11335" w="85916">
                <a:moveTo>
                  <a:pt x="0" y="11335"/>
                </a:moveTo>
                <a:lnTo>
                  <a:pt x="34862" y="11335"/>
                </a:lnTo>
                <a:lnTo>
                  <a:pt x="46196" y="0"/>
                </a:lnTo>
                <a:lnTo>
                  <a:pt x="85916" y="0"/>
                </a:lnTo>
              </a:path>
            </a:pathLst>
          </a:custGeom>
          <a:noFill/>
          <a:ln cap="flat" cmpd="sng" w="19050">
            <a:solidFill>
              <a:schemeClr val="lt2"/>
            </a:solidFill>
            <a:prstDash val="solid"/>
            <a:round/>
            <a:headEnd len="med" w="med" type="none"/>
            <a:tailEnd len="med" w="med" type="oval"/>
          </a:ln>
        </p:spPr>
      </p:sp>
      <p:sp>
        <p:nvSpPr>
          <p:cNvPr id="1029" name="Google Shape;1029;p11"/>
          <p:cNvSpPr/>
          <p:nvPr/>
        </p:nvSpPr>
        <p:spPr>
          <a:xfrm flipH="1" rot="-5400000">
            <a:off x="7894025" y="767925"/>
            <a:ext cx="1771650" cy="283375"/>
          </a:xfrm>
          <a:custGeom>
            <a:rect b="b" l="l" r="r" t="t"/>
            <a:pathLst>
              <a:path extrusionOk="0" h="11335" w="70866">
                <a:moveTo>
                  <a:pt x="0" y="11335"/>
                </a:moveTo>
                <a:lnTo>
                  <a:pt x="33909" y="11335"/>
                </a:lnTo>
                <a:lnTo>
                  <a:pt x="45243" y="0"/>
                </a:lnTo>
                <a:lnTo>
                  <a:pt x="70866" y="0"/>
                </a:lnTo>
              </a:path>
            </a:pathLst>
          </a:custGeom>
          <a:noFill/>
          <a:ln cap="flat" cmpd="sng" w="19050">
            <a:solidFill>
              <a:schemeClr val="lt2"/>
            </a:solidFill>
            <a:prstDash val="solid"/>
            <a:round/>
            <a:headEnd len="med" w="med" type="none"/>
            <a:tailEnd len="med" w="med" type="oval"/>
          </a:ln>
        </p:spPr>
      </p:sp>
      <p:sp>
        <p:nvSpPr>
          <p:cNvPr id="1030" name="Google Shape;1030;p11"/>
          <p:cNvSpPr/>
          <p:nvPr/>
        </p:nvSpPr>
        <p:spPr>
          <a:xfrm rot="-5400000">
            <a:off x="-885912" y="3252225"/>
            <a:ext cx="3314700" cy="469125"/>
          </a:xfrm>
          <a:custGeom>
            <a:rect b="b" l="l" r="r" t="t"/>
            <a:pathLst>
              <a:path extrusionOk="0" h="18765" w="132588">
                <a:moveTo>
                  <a:pt x="0" y="18765"/>
                </a:moveTo>
                <a:lnTo>
                  <a:pt x="32575" y="18765"/>
                </a:lnTo>
                <a:lnTo>
                  <a:pt x="51339" y="0"/>
                </a:lnTo>
                <a:lnTo>
                  <a:pt x="132588" y="0"/>
                </a:lnTo>
              </a:path>
            </a:pathLst>
          </a:custGeom>
          <a:noFill/>
          <a:ln cap="flat" cmpd="sng" w="19050">
            <a:solidFill>
              <a:schemeClr val="lt2"/>
            </a:solidFill>
            <a:prstDash val="solid"/>
            <a:round/>
            <a:headEnd len="med" w="med" type="none"/>
            <a:tailEnd len="med" w="med" type="oval"/>
          </a:ln>
        </p:spPr>
      </p:sp>
      <p:sp>
        <p:nvSpPr>
          <p:cNvPr id="1031" name="Google Shape;1031;p11"/>
          <p:cNvSpPr/>
          <p:nvPr/>
        </p:nvSpPr>
        <p:spPr>
          <a:xfrm>
            <a:off x="-25" y="4972800"/>
            <a:ext cx="91440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rot="-5400000">
            <a:off x="769352" y="-137124"/>
            <a:ext cx="886500" cy="886500"/>
          </a:xfrm>
          <a:prstGeom prst="chord">
            <a:avLst>
              <a:gd fmla="val 2667219" name="adj1"/>
              <a:gd fmla="val 18924323" name="adj2"/>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rot="5400000">
            <a:off x="1300252" y="531894"/>
            <a:ext cx="415500" cy="4155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4" name="Shape 10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2_1">
    <p:spTree>
      <p:nvGrpSpPr>
        <p:cNvPr id="1035" name="Shape 1035"/>
        <p:cNvGrpSpPr/>
        <p:nvPr/>
      </p:nvGrpSpPr>
      <p:grpSpPr>
        <a:xfrm>
          <a:off x="0" y="0"/>
          <a:ext cx="0" cy="0"/>
          <a:chOff x="0" y="0"/>
          <a:chExt cx="0" cy="0"/>
        </a:xfrm>
      </p:grpSpPr>
      <p:sp>
        <p:nvSpPr>
          <p:cNvPr id="1036" name="Google Shape;1036;p1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7" name="Google Shape;1037;p13"/>
          <p:cNvSpPr txBox="1"/>
          <p:nvPr>
            <p:ph hasCustomPrompt="1" idx="2" type="title"/>
          </p:nvPr>
        </p:nvSpPr>
        <p:spPr>
          <a:xfrm>
            <a:off x="638884" y="28193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38" name="Google Shape;1038;p13"/>
          <p:cNvSpPr txBox="1"/>
          <p:nvPr>
            <p:ph idx="1" type="subTitle"/>
          </p:nvPr>
        </p:nvSpPr>
        <p:spPr>
          <a:xfrm>
            <a:off x="638884" y="36701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039" name="Google Shape;1039;p13"/>
          <p:cNvSpPr txBox="1"/>
          <p:nvPr>
            <p:ph idx="3" type="subTitle"/>
          </p:nvPr>
        </p:nvSpPr>
        <p:spPr>
          <a:xfrm>
            <a:off x="638884" y="32936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sz="1800">
                <a:latin typeface="Days One"/>
                <a:ea typeface="Days One"/>
                <a:cs typeface="Days One"/>
                <a:sym typeface="Days On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040" name="Google Shape;1040;p13"/>
          <p:cNvSpPr txBox="1"/>
          <p:nvPr>
            <p:ph hasCustomPrompt="1" idx="4" type="title"/>
          </p:nvPr>
        </p:nvSpPr>
        <p:spPr>
          <a:xfrm>
            <a:off x="2630371" y="28193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1" name="Google Shape;1041;p13"/>
          <p:cNvSpPr txBox="1"/>
          <p:nvPr>
            <p:ph idx="5" type="subTitle"/>
          </p:nvPr>
        </p:nvSpPr>
        <p:spPr>
          <a:xfrm>
            <a:off x="2630371" y="36701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042" name="Google Shape;1042;p13"/>
          <p:cNvSpPr txBox="1"/>
          <p:nvPr>
            <p:ph idx="6" type="subTitle"/>
          </p:nvPr>
        </p:nvSpPr>
        <p:spPr>
          <a:xfrm>
            <a:off x="2630367" y="32936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sz="1800">
                <a:latin typeface="Days One"/>
                <a:ea typeface="Days One"/>
                <a:cs typeface="Days One"/>
                <a:sym typeface="Days On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043" name="Google Shape;1043;p13"/>
          <p:cNvSpPr txBox="1"/>
          <p:nvPr>
            <p:ph hasCustomPrompt="1" idx="7" type="title"/>
          </p:nvPr>
        </p:nvSpPr>
        <p:spPr>
          <a:xfrm>
            <a:off x="4621833" y="28193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b="0" sz="2400">
                <a:solidFill>
                  <a:schemeClr val="l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44" name="Google Shape;1044;p13"/>
          <p:cNvSpPr txBox="1"/>
          <p:nvPr>
            <p:ph idx="8" type="subTitle"/>
          </p:nvPr>
        </p:nvSpPr>
        <p:spPr>
          <a:xfrm>
            <a:off x="4621833" y="36701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045" name="Google Shape;1045;p13"/>
          <p:cNvSpPr txBox="1"/>
          <p:nvPr>
            <p:ph idx="9" type="subTitle"/>
          </p:nvPr>
        </p:nvSpPr>
        <p:spPr>
          <a:xfrm>
            <a:off x="4621833" y="32936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sz="1800">
                <a:latin typeface="Days One"/>
                <a:ea typeface="Days One"/>
                <a:cs typeface="Days One"/>
                <a:sym typeface="Days On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046" name="Google Shape;1046;p13"/>
          <p:cNvSpPr txBox="1"/>
          <p:nvPr>
            <p:ph hasCustomPrompt="1" idx="13" type="title"/>
          </p:nvPr>
        </p:nvSpPr>
        <p:spPr>
          <a:xfrm>
            <a:off x="6613316" y="28193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7" name="Google Shape;1047;p13"/>
          <p:cNvSpPr txBox="1"/>
          <p:nvPr>
            <p:ph idx="14" type="subTitle"/>
          </p:nvPr>
        </p:nvSpPr>
        <p:spPr>
          <a:xfrm>
            <a:off x="6613316" y="36701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1048" name="Google Shape;1048;p13"/>
          <p:cNvSpPr txBox="1"/>
          <p:nvPr>
            <p:ph idx="15" type="subTitle"/>
          </p:nvPr>
        </p:nvSpPr>
        <p:spPr>
          <a:xfrm>
            <a:off x="6613309" y="3293638"/>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sz="1800">
                <a:latin typeface="Days One"/>
                <a:ea typeface="Days One"/>
                <a:cs typeface="Days One"/>
                <a:sym typeface="Days One"/>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p:txBody>
      </p:sp>
      <p:sp>
        <p:nvSpPr>
          <p:cNvPr id="1049" name="Google Shape;1049;p13"/>
          <p:cNvSpPr/>
          <p:nvPr/>
        </p:nvSpPr>
        <p:spPr>
          <a:xfrm rot="10800000">
            <a:off x="7937650" y="382600"/>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1050" name="Google Shape;1050;p13"/>
          <p:cNvSpPr/>
          <p:nvPr/>
        </p:nvSpPr>
        <p:spPr>
          <a:xfrm>
            <a:off x="0" y="600700"/>
            <a:ext cx="1536900" cy="390500"/>
          </a:xfrm>
          <a:custGeom>
            <a:rect b="b" l="l" r="r" t="t"/>
            <a:pathLst>
              <a:path extrusionOk="0" h="15620" w="61476">
                <a:moveTo>
                  <a:pt x="0" y="0"/>
                </a:moveTo>
                <a:lnTo>
                  <a:pt x="31366" y="0"/>
                </a:lnTo>
                <a:lnTo>
                  <a:pt x="61476" y="15620"/>
                </a:lnTo>
              </a:path>
            </a:pathLst>
          </a:custGeom>
          <a:noFill/>
          <a:ln cap="flat" cmpd="sng" w="19050">
            <a:solidFill>
              <a:schemeClr val="lt2"/>
            </a:solidFill>
            <a:prstDash val="solid"/>
            <a:round/>
            <a:headEnd len="med" w="med" type="none"/>
            <a:tailEnd len="med" w="med" type="oval"/>
          </a:ln>
        </p:spPr>
      </p:sp>
      <p:sp>
        <p:nvSpPr>
          <p:cNvPr id="1051" name="Google Shape;1051;p13"/>
          <p:cNvSpPr/>
          <p:nvPr/>
        </p:nvSpPr>
        <p:spPr>
          <a:xfrm flipH="1">
            <a:off x="0" y="323775"/>
            <a:ext cx="1558725" cy="170650"/>
          </a:xfrm>
          <a:custGeom>
            <a:rect b="b" l="l" r="r" t="t"/>
            <a:pathLst>
              <a:path extrusionOk="0" h="6826" w="62349">
                <a:moveTo>
                  <a:pt x="62349" y="6826"/>
                </a:moveTo>
                <a:lnTo>
                  <a:pt x="5323" y="6826"/>
                </a:lnTo>
                <a:lnTo>
                  <a:pt x="0" y="0"/>
                </a:lnTo>
              </a:path>
            </a:pathLst>
          </a:custGeom>
          <a:noFill/>
          <a:ln cap="flat" cmpd="sng" w="19050">
            <a:solidFill>
              <a:schemeClr val="lt2"/>
            </a:solidFill>
            <a:prstDash val="solid"/>
            <a:round/>
            <a:headEnd len="med" w="med" type="none"/>
            <a:tailEnd len="med" w="med" type="oval"/>
          </a:ln>
        </p:spPr>
      </p:sp>
      <p:sp>
        <p:nvSpPr>
          <p:cNvPr id="1052" name="Google Shape;1052;p13"/>
          <p:cNvSpPr/>
          <p:nvPr/>
        </p:nvSpPr>
        <p:spPr>
          <a:xfrm>
            <a:off x="7394775" y="119625"/>
            <a:ext cx="1749225" cy="323600"/>
          </a:xfrm>
          <a:custGeom>
            <a:rect b="b" l="l" r="r" t="t"/>
            <a:pathLst>
              <a:path extrusionOk="0" h="12944" w="69969">
                <a:moveTo>
                  <a:pt x="69969" y="0"/>
                </a:moveTo>
                <a:lnTo>
                  <a:pt x="14148" y="0"/>
                </a:lnTo>
                <a:lnTo>
                  <a:pt x="0" y="12944"/>
                </a:lnTo>
              </a:path>
            </a:pathLst>
          </a:custGeom>
          <a:noFill/>
          <a:ln cap="flat" cmpd="sng" w="19050">
            <a:solidFill>
              <a:schemeClr val="lt2"/>
            </a:solidFill>
            <a:prstDash val="solid"/>
            <a:round/>
            <a:headEnd len="med" w="med" type="none"/>
            <a:tailEnd len="med" w="med" type="oval"/>
          </a:ln>
        </p:spPr>
      </p:sp>
      <p:sp>
        <p:nvSpPr>
          <p:cNvPr id="1053" name="Google Shape;1053;p13"/>
          <p:cNvSpPr/>
          <p:nvPr/>
        </p:nvSpPr>
        <p:spPr>
          <a:xfrm>
            <a:off x="8675877" y="298688"/>
            <a:ext cx="220800" cy="220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1475708" y="765350"/>
            <a:ext cx="61200" cy="612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8182796" y="318957"/>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3465873" y="73675"/>
            <a:ext cx="220800" cy="220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13"/>
          <p:cNvGrpSpPr/>
          <p:nvPr/>
        </p:nvGrpSpPr>
        <p:grpSpPr>
          <a:xfrm flipH="1" rot="10800000">
            <a:off x="8816989" y="927741"/>
            <a:ext cx="152173" cy="152150"/>
            <a:chOff x="810321" y="2832391"/>
            <a:chExt cx="266457" cy="266416"/>
          </a:xfrm>
        </p:grpSpPr>
        <p:sp>
          <p:nvSpPr>
            <p:cNvPr id="1058" name="Google Shape;1058;p1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13"/>
          <p:cNvGrpSpPr/>
          <p:nvPr/>
        </p:nvGrpSpPr>
        <p:grpSpPr>
          <a:xfrm flipH="1" rot="10800000">
            <a:off x="2153411" y="166790"/>
            <a:ext cx="217054" cy="229271"/>
            <a:chOff x="368150" y="2725550"/>
            <a:chExt cx="257600" cy="272100"/>
          </a:xfrm>
        </p:grpSpPr>
        <p:sp>
          <p:nvSpPr>
            <p:cNvPr id="1077" name="Google Shape;1077;p13"/>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3"/>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3"/>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3"/>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3"/>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3"/>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3"/>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3"/>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3"/>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3"/>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3"/>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3"/>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3"/>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3"/>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3"/>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3"/>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3"/>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3"/>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13"/>
          <p:cNvGrpSpPr/>
          <p:nvPr/>
        </p:nvGrpSpPr>
        <p:grpSpPr>
          <a:xfrm flipH="1" rot="10800000">
            <a:off x="331135" y="769329"/>
            <a:ext cx="143790" cy="153248"/>
            <a:chOff x="461025" y="2465625"/>
            <a:chExt cx="170650" cy="181875"/>
          </a:xfrm>
        </p:grpSpPr>
        <p:sp>
          <p:nvSpPr>
            <p:cNvPr id="1108" name="Google Shape;1108;p13"/>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3"/>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3"/>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3"/>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3"/>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3"/>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3"/>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3"/>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3"/>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3"/>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3"/>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3"/>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3"/>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3"/>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3"/>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3"/>
          <p:cNvGrpSpPr/>
          <p:nvPr/>
        </p:nvGrpSpPr>
        <p:grpSpPr>
          <a:xfrm flipH="1" rot="10800000">
            <a:off x="6211586" y="294465"/>
            <a:ext cx="217054" cy="229271"/>
            <a:chOff x="368150" y="2725550"/>
            <a:chExt cx="257600" cy="272100"/>
          </a:xfrm>
        </p:grpSpPr>
        <p:sp>
          <p:nvSpPr>
            <p:cNvPr id="1127" name="Google Shape;1127;p13"/>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3"/>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3"/>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3"/>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3"/>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3"/>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13"/>
          <p:cNvGrpSpPr/>
          <p:nvPr/>
        </p:nvGrpSpPr>
        <p:grpSpPr>
          <a:xfrm flipH="1" rot="10800000">
            <a:off x="5093289" y="166804"/>
            <a:ext cx="152173" cy="152150"/>
            <a:chOff x="810321" y="2832391"/>
            <a:chExt cx="266457" cy="266416"/>
          </a:xfrm>
        </p:grpSpPr>
        <p:sp>
          <p:nvSpPr>
            <p:cNvPr id="1158" name="Google Shape;1158;p1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13"/>
          <p:cNvSpPr/>
          <p:nvPr/>
        </p:nvSpPr>
        <p:spPr>
          <a:xfrm>
            <a:off x="-25" y="4972800"/>
            <a:ext cx="91440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
          <p:cNvSpPr/>
          <p:nvPr/>
        </p:nvSpPr>
        <p:spPr>
          <a:xfrm>
            <a:off x="331125" y="849025"/>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spTree>
      <p:nvGrpSpPr>
        <p:cNvPr id="1178" name="Shape 1178"/>
        <p:cNvGrpSpPr/>
        <p:nvPr/>
      </p:nvGrpSpPr>
      <p:grpSpPr>
        <a:xfrm>
          <a:off x="0" y="0"/>
          <a:ext cx="0" cy="0"/>
          <a:chOff x="0" y="0"/>
          <a:chExt cx="0" cy="0"/>
        </a:xfrm>
      </p:grpSpPr>
      <p:sp>
        <p:nvSpPr>
          <p:cNvPr id="1179" name="Google Shape;1179;p14"/>
          <p:cNvSpPr txBox="1"/>
          <p:nvPr>
            <p:ph type="title"/>
          </p:nvPr>
        </p:nvSpPr>
        <p:spPr>
          <a:xfrm>
            <a:off x="713225" y="3343163"/>
            <a:ext cx="3864900" cy="66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80" name="Google Shape;1180;p14"/>
          <p:cNvSpPr txBox="1"/>
          <p:nvPr>
            <p:ph idx="1" type="subTitle"/>
          </p:nvPr>
        </p:nvSpPr>
        <p:spPr>
          <a:xfrm>
            <a:off x="713225" y="1414250"/>
            <a:ext cx="3864900" cy="192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24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181" name="Google Shape;1181;p14"/>
          <p:cNvSpPr/>
          <p:nvPr/>
        </p:nvSpPr>
        <p:spPr>
          <a:xfrm flipH="1" rot="-906735">
            <a:off x="5516384" y="1680909"/>
            <a:ext cx="2859490" cy="2856883"/>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flipH="1" rot="-3600004">
            <a:off x="5228542" y="901222"/>
            <a:ext cx="3193207" cy="3193207"/>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rot="900059">
            <a:off x="4903489" y="1133963"/>
            <a:ext cx="2307641" cy="2307641"/>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flipH="1" rot="-907145">
            <a:off x="4917482" y="1521595"/>
            <a:ext cx="2826020" cy="2823414"/>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rot="5400000">
            <a:off x="4786254" y="-100079"/>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rot="5400000">
            <a:off x="4786254" y="4760772"/>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rot="5400000">
            <a:off x="4339561" y="4760772"/>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rot="5400000">
            <a:off x="4339561" y="-100079"/>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9" name="Google Shape;1189;p14"/>
          <p:cNvGrpSpPr/>
          <p:nvPr/>
        </p:nvGrpSpPr>
        <p:grpSpPr>
          <a:xfrm>
            <a:off x="7904431" y="449499"/>
            <a:ext cx="887486" cy="576896"/>
            <a:chOff x="7811019" y="1134049"/>
            <a:chExt cx="887486" cy="576896"/>
          </a:xfrm>
        </p:grpSpPr>
        <p:sp>
          <p:nvSpPr>
            <p:cNvPr id="1190" name="Google Shape;1190;p14"/>
            <p:cNvSpPr/>
            <p:nvPr/>
          </p:nvSpPr>
          <p:spPr>
            <a:xfrm>
              <a:off x="8438121" y="1607363"/>
              <a:ext cx="67381" cy="52530"/>
            </a:xfrm>
            <a:custGeom>
              <a:rect b="b" l="l" r="r" t="t"/>
              <a:pathLst>
                <a:path extrusionOk="0" h="994" w="1275">
                  <a:moveTo>
                    <a:pt x="644" y="0"/>
                  </a:moveTo>
                  <a:cubicBezTo>
                    <a:pt x="1" y="0"/>
                    <a:pt x="1" y="994"/>
                    <a:pt x="644" y="994"/>
                  </a:cubicBezTo>
                  <a:cubicBezTo>
                    <a:pt x="1274" y="994"/>
                    <a:pt x="1274" y="0"/>
                    <a:pt x="64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953763" y="1502352"/>
              <a:ext cx="68068" cy="52530"/>
            </a:xfrm>
            <a:custGeom>
              <a:rect b="b" l="l" r="r" t="t"/>
              <a:pathLst>
                <a:path extrusionOk="0" h="994" w="1288">
                  <a:moveTo>
                    <a:pt x="644" y="0"/>
                  </a:moveTo>
                  <a:cubicBezTo>
                    <a:pt x="0" y="0"/>
                    <a:pt x="0" y="994"/>
                    <a:pt x="644" y="994"/>
                  </a:cubicBezTo>
                  <a:cubicBezTo>
                    <a:pt x="1274" y="994"/>
                    <a:pt x="1288" y="0"/>
                    <a:pt x="64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8262875" y="1245719"/>
              <a:ext cx="68068" cy="52583"/>
            </a:xfrm>
            <a:custGeom>
              <a:rect b="b" l="l" r="r" t="t"/>
              <a:pathLst>
                <a:path extrusionOk="0" h="995" w="1288">
                  <a:moveTo>
                    <a:pt x="644" y="1"/>
                  </a:moveTo>
                  <a:cubicBezTo>
                    <a:pt x="0" y="1"/>
                    <a:pt x="0" y="994"/>
                    <a:pt x="644" y="994"/>
                  </a:cubicBezTo>
                  <a:cubicBezTo>
                    <a:pt x="1288" y="994"/>
                    <a:pt x="1288" y="1"/>
                    <a:pt x="644"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8262875" y="1537814"/>
              <a:ext cx="68068" cy="52583"/>
            </a:xfrm>
            <a:custGeom>
              <a:rect b="b" l="l" r="r" t="t"/>
              <a:pathLst>
                <a:path extrusionOk="0" h="995" w="1288">
                  <a:moveTo>
                    <a:pt x="644" y="1"/>
                  </a:moveTo>
                  <a:cubicBezTo>
                    <a:pt x="0" y="1"/>
                    <a:pt x="0" y="995"/>
                    <a:pt x="644" y="995"/>
                  </a:cubicBezTo>
                  <a:cubicBezTo>
                    <a:pt x="1288" y="995"/>
                    <a:pt x="1288"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7811019" y="1358128"/>
              <a:ext cx="38526" cy="31867"/>
            </a:xfrm>
            <a:custGeom>
              <a:rect b="b" l="l" r="r" t="t"/>
              <a:pathLst>
                <a:path extrusionOk="0" h="603" w="729">
                  <a:moveTo>
                    <a:pt x="364" y="1"/>
                  </a:moveTo>
                  <a:cubicBezTo>
                    <a:pt x="0" y="29"/>
                    <a:pt x="0" y="574"/>
                    <a:pt x="364" y="602"/>
                  </a:cubicBezTo>
                  <a:cubicBezTo>
                    <a:pt x="728" y="574"/>
                    <a:pt x="728" y="29"/>
                    <a:pt x="364"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8461057" y="1384764"/>
              <a:ext cx="39266" cy="31867"/>
            </a:xfrm>
            <a:custGeom>
              <a:rect b="b" l="l" r="r" t="t"/>
              <a:pathLst>
                <a:path extrusionOk="0" h="603" w="743">
                  <a:moveTo>
                    <a:pt x="364" y="0"/>
                  </a:moveTo>
                  <a:cubicBezTo>
                    <a:pt x="1" y="28"/>
                    <a:pt x="1" y="560"/>
                    <a:pt x="364" y="602"/>
                  </a:cubicBezTo>
                  <a:cubicBezTo>
                    <a:pt x="742" y="560"/>
                    <a:pt x="742" y="28"/>
                    <a:pt x="36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8018080" y="1200639"/>
              <a:ext cx="38526" cy="31814"/>
            </a:xfrm>
            <a:custGeom>
              <a:rect b="b" l="l" r="r" t="t"/>
              <a:pathLst>
                <a:path extrusionOk="0" h="602" w="729">
                  <a:moveTo>
                    <a:pt x="364" y="0"/>
                  </a:moveTo>
                  <a:cubicBezTo>
                    <a:pt x="1" y="28"/>
                    <a:pt x="1" y="574"/>
                    <a:pt x="364" y="602"/>
                  </a:cubicBezTo>
                  <a:cubicBezTo>
                    <a:pt x="728" y="574"/>
                    <a:pt x="728"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8140107" y="1679078"/>
              <a:ext cx="39266" cy="31867"/>
            </a:xfrm>
            <a:custGeom>
              <a:rect b="b" l="l" r="r" t="t"/>
              <a:pathLst>
                <a:path extrusionOk="0" h="603" w="743">
                  <a:moveTo>
                    <a:pt x="378" y="1"/>
                  </a:moveTo>
                  <a:cubicBezTo>
                    <a:pt x="0" y="29"/>
                    <a:pt x="0" y="574"/>
                    <a:pt x="378" y="602"/>
                  </a:cubicBezTo>
                  <a:cubicBezTo>
                    <a:pt x="742" y="574"/>
                    <a:pt x="742" y="29"/>
                    <a:pt x="378"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8659240" y="1551132"/>
              <a:ext cx="39266" cy="31127"/>
            </a:xfrm>
            <a:custGeom>
              <a:rect b="b" l="l" r="r" t="t"/>
              <a:pathLst>
                <a:path extrusionOk="0" h="589" w="743">
                  <a:moveTo>
                    <a:pt x="365" y="1"/>
                  </a:moveTo>
                  <a:cubicBezTo>
                    <a:pt x="1" y="29"/>
                    <a:pt x="1" y="561"/>
                    <a:pt x="365" y="589"/>
                  </a:cubicBezTo>
                  <a:cubicBezTo>
                    <a:pt x="742" y="561"/>
                    <a:pt x="742" y="29"/>
                    <a:pt x="365"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8630437" y="1294551"/>
              <a:ext cx="38473" cy="31074"/>
            </a:xfrm>
            <a:custGeom>
              <a:rect b="b" l="l" r="r" t="t"/>
              <a:pathLst>
                <a:path extrusionOk="0" h="588" w="728">
                  <a:moveTo>
                    <a:pt x="364" y="0"/>
                  </a:moveTo>
                  <a:cubicBezTo>
                    <a:pt x="0" y="28"/>
                    <a:pt x="0" y="560"/>
                    <a:pt x="364" y="588"/>
                  </a:cubicBezTo>
                  <a:cubicBezTo>
                    <a:pt x="728" y="560"/>
                    <a:pt x="728"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8339030" y="1134049"/>
              <a:ext cx="34827" cy="31127"/>
            </a:xfrm>
            <a:custGeom>
              <a:rect b="b" l="l" r="r" t="t"/>
              <a:pathLst>
                <a:path extrusionOk="0" h="589" w="659">
                  <a:moveTo>
                    <a:pt x="309" y="1"/>
                  </a:moveTo>
                  <a:cubicBezTo>
                    <a:pt x="267" y="1"/>
                    <a:pt x="225" y="1"/>
                    <a:pt x="183" y="29"/>
                  </a:cubicBezTo>
                  <a:cubicBezTo>
                    <a:pt x="155" y="29"/>
                    <a:pt x="113" y="57"/>
                    <a:pt x="99" y="85"/>
                  </a:cubicBezTo>
                  <a:cubicBezTo>
                    <a:pt x="71" y="113"/>
                    <a:pt x="43" y="141"/>
                    <a:pt x="29" y="183"/>
                  </a:cubicBezTo>
                  <a:cubicBezTo>
                    <a:pt x="15" y="211"/>
                    <a:pt x="1" y="253"/>
                    <a:pt x="15" y="294"/>
                  </a:cubicBezTo>
                  <a:lnTo>
                    <a:pt x="15" y="378"/>
                  </a:lnTo>
                  <a:cubicBezTo>
                    <a:pt x="29" y="420"/>
                    <a:pt x="57" y="462"/>
                    <a:pt x="99" y="504"/>
                  </a:cubicBezTo>
                  <a:lnTo>
                    <a:pt x="155" y="546"/>
                  </a:lnTo>
                  <a:cubicBezTo>
                    <a:pt x="197" y="574"/>
                    <a:pt x="253" y="588"/>
                    <a:pt x="309" y="588"/>
                  </a:cubicBezTo>
                  <a:lnTo>
                    <a:pt x="364" y="588"/>
                  </a:lnTo>
                  <a:cubicBezTo>
                    <a:pt x="392" y="588"/>
                    <a:pt x="434" y="588"/>
                    <a:pt x="476" y="574"/>
                  </a:cubicBezTo>
                  <a:cubicBezTo>
                    <a:pt x="546" y="532"/>
                    <a:pt x="602" y="476"/>
                    <a:pt x="630" y="406"/>
                  </a:cubicBezTo>
                  <a:cubicBezTo>
                    <a:pt x="644" y="378"/>
                    <a:pt x="658" y="336"/>
                    <a:pt x="658" y="294"/>
                  </a:cubicBezTo>
                  <a:lnTo>
                    <a:pt x="644" y="211"/>
                  </a:lnTo>
                  <a:cubicBezTo>
                    <a:pt x="630" y="169"/>
                    <a:pt x="602" y="127"/>
                    <a:pt x="574" y="85"/>
                  </a:cubicBezTo>
                  <a:lnTo>
                    <a:pt x="504" y="43"/>
                  </a:lnTo>
                  <a:cubicBezTo>
                    <a:pt x="462" y="15"/>
                    <a:pt x="406" y="1"/>
                    <a:pt x="364"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14"/>
          <p:cNvGrpSpPr/>
          <p:nvPr/>
        </p:nvGrpSpPr>
        <p:grpSpPr>
          <a:xfrm>
            <a:off x="7882611" y="4005573"/>
            <a:ext cx="931139" cy="636827"/>
            <a:chOff x="7906411" y="3766023"/>
            <a:chExt cx="931139" cy="636827"/>
          </a:xfrm>
        </p:grpSpPr>
        <p:sp>
          <p:nvSpPr>
            <p:cNvPr id="1202" name="Google Shape;1202;p14"/>
            <p:cNvSpPr/>
            <p:nvPr/>
          </p:nvSpPr>
          <p:spPr>
            <a:xfrm>
              <a:off x="8140847" y="4174279"/>
              <a:ext cx="67328" cy="52530"/>
            </a:xfrm>
            <a:custGeom>
              <a:rect b="b" l="l" r="r" t="t"/>
              <a:pathLst>
                <a:path extrusionOk="0" h="994" w="1274">
                  <a:moveTo>
                    <a:pt x="630" y="0"/>
                  </a:moveTo>
                  <a:cubicBezTo>
                    <a:pt x="0" y="0"/>
                    <a:pt x="0" y="994"/>
                    <a:pt x="630" y="994"/>
                  </a:cubicBezTo>
                  <a:cubicBezTo>
                    <a:pt x="1274" y="994"/>
                    <a:pt x="1274" y="0"/>
                    <a:pt x="630"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8408578" y="3998980"/>
              <a:ext cx="68068" cy="52583"/>
            </a:xfrm>
            <a:custGeom>
              <a:rect b="b" l="l" r="r" t="t"/>
              <a:pathLst>
                <a:path extrusionOk="0" h="995" w="1288">
                  <a:moveTo>
                    <a:pt x="644" y="1"/>
                  </a:moveTo>
                  <a:cubicBezTo>
                    <a:pt x="0" y="1"/>
                    <a:pt x="0" y="994"/>
                    <a:pt x="644" y="994"/>
                  </a:cubicBezTo>
                  <a:cubicBezTo>
                    <a:pt x="1287"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8729528" y="3766023"/>
              <a:ext cx="68068" cy="52583"/>
            </a:xfrm>
            <a:custGeom>
              <a:rect b="b" l="l" r="r" t="t"/>
              <a:pathLst>
                <a:path extrusionOk="0" h="995" w="1288">
                  <a:moveTo>
                    <a:pt x="644" y="1"/>
                  </a:moveTo>
                  <a:cubicBezTo>
                    <a:pt x="0" y="1"/>
                    <a:pt x="0" y="994"/>
                    <a:pt x="644" y="994"/>
                  </a:cubicBezTo>
                  <a:cubicBezTo>
                    <a:pt x="1274"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8418144" y="4214920"/>
              <a:ext cx="67381" cy="52583"/>
            </a:xfrm>
            <a:custGeom>
              <a:rect b="b" l="l" r="r" t="t"/>
              <a:pathLst>
                <a:path extrusionOk="0" h="995" w="1275">
                  <a:moveTo>
                    <a:pt x="645" y="1"/>
                  </a:moveTo>
                  <a:cubicBezTo>
                    <a:pt x="1" y="1"/>
                    <a:pt x="1" y="994"/>
                    <a:pt x="645" y="994"/>
                  </a:cubicBezTo>
                  <a:cubicBezTo>
                    <a:pt x="1274" y="994"/>
                    <a:pt x="1274" y="1"/>
                    <a:pt x="645"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8573466" y="4023396"/>
              <a:ext cx="41485" cy="31127"/>
            </a:xfrm>
            <a:custGeom>
              <a:rect b="b" l="l" r="r" t="t"/>
              <a:pathLst>
                <a:path extrusionOk="0" h="589" w="785">
                  <a:moveTo>
                    <a:pt x="406" y="0"/>
                  </a:moveTo>
                  <a:cubicBezTo>
                    <a:pt x="401" y="0"/>
                    <a:pt x="397" y="0"/>
                    <a:pt x="392" y="1"/>
                  </a:cubicBezTo>
                  <a:cubicBezTo>
                    <a:pt x="1" y="1"/>
                    <a:pt x="1" y="588"/>
                    <a:pt x="392" y="588"/>
                  </a:cubicBezTo>
                  <a:cubicBezTo>
                    <a:pt x="780" y="588"/>
                    <a:pt x="784" y="0"/>
                    <a:pt x="406"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8559408" y="3770462"/>
              <a:ext cx="42225" cy="31127"/>
            </a:xfrm>
            <a:custGeom>
              <a:rect b="b" l="l" r="r" t="t"/>
              <a:pathLst>
                <a:path extrusionOk="0" h="589" w="799">
                  <a:moveTo>
                    <a:pt x="406" y="1"/>
                  </a:moveTo>
                  <a:cubicBezTo>
                    <a:pt x="1" y="1"/>
                    <a:pt x="1" y="589"/>
                    <a:pt x="406" y="589"/>
                  </a:cubicBezTo>
                  <a:cubicBezTo>
                    <a:pt x="798" y="589"/>
                    <a:pt x="798" y="1"/>
                    <a:pt x="406"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8798284" y="3937623"/>
              <a:ext cx="39266" cy="31127"/>
            </a:xfrm>
            <a:custGeom>
              <a:rect b="b" l="l" r="r" t="t"/>
              <a:pathLst>
                <a:path extrusionOk="0" h="589" w="743">
                  <a:moveTo>
                    <a:pt x="364" y="0"/>
                  </a:moveTo>
                  <a:cubicBezTo>
                    <a:pt x="0" y="28"/>
                    <a:pt x="0" y="560"/>
                    <a:pt x="364" y="588"/>
                  </a:cubicBezTo>
                  <a:cubicBezTo>
                    <a:pt x="742" y="560"/>
                    <a:pt x="742" y="28"/>
                    <a:pt x="36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8174142" y="4357665"/>
              <a:ext cx="39213" cy="31127"/>
            </a:xfrm>
            <a:custGeom>
              <a:rect b="b" l="l" r="r" t="t"/>
              <a:pathLst>
                <a:path extrusionOk="0" h="589" w="742">
                  <a:moveTo>
                    <a:pt x="378" y="1"/>
                  </a:moveTo>
                  <a:cubicBezTo>
                    <a:pt x="0" y="29"/>
                    <a:pt x="0" y="560"/>
                    <a:pt x="378" y="588"/>
                  </a:cubicBezTo>
                  <a:cubicBezTo>
                    <a:pt x="742" y="560"/>
                    <a:pt x="742" y="29"/>
                    <a:pt x="378"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7960422" y="4166881"/>
              <a:ext cx="39213" cy="31814"/>
            </a:xfrm>
            <a:custGeom>
              <a:rect b="b" l="l" r="r" t="t"/>
              <a:pathLst>
                <a:path extrusionOk="0" h="602" w="742">
                  <a:moveTo>
                    <a:pt x="364" y="0"/>
                  </a:moveTo>
                  <a:cubicBezTo>
                    <a:pt x="0" y="28"/>
                    <a:pt x="0" y="574"/>
                    <a:pt x="364" y="602"/>
                  </a:cubicBezTo>
                  <a:cubicBezTo>
                    <a:pt x="742" y="574"/>
                    <a:pt x="742" y="28"/>
                    <a:pt x="364"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7906411" y="4370983"/>
              <a:ext cx="42225" cy="31867"/>
            </a:xfrm>
            <a:custGeom>
              <a:rect b="b" l="l" r="r" t="t"/>
              <a:pathLst>
                <a:path extrusionOk="0" h="603" w="799">
                  <a:moveTo>
                    <a:pt x="392" y="0"/>
                  </a:moveTo>
                  <a:cubicBezTo>
                    <a:pt x="1" y="0"/>
                    <a:pt x="1" y="602"/>
                    <a:pt x="392" y="602"/>
                  </a:cubicBezTo>
                  <a:cubicBezTo>
                    <a:pt x="798" y="602"/>
                    <a:pt x="798" y="0"/>
                    <a:pt x="392"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14"/>
          <p:cNvGrpSpPr/>
          <p:nvPr/>
        </p:nvGrpSpPr>
        <p:grpSpPr>
          <a:xfrm rot="603685">
            <a:off x="4242536" y="3461046"/>
            <a:ext cx="1105621" cy="842338"/>
            <a:chOff x="306300" y="3598175"/>
            <a:chExt cx="1105645" cy="842356"/>
          </a:xfrm>
        </p:grpSpPr>
        <p:sp>
          <p:nvSpPr>
            <p:cNvPr id="1213" name="Google Shape;1213;p14"/>
            <p:cNvSpPr/>
            <p:nvPr/>
          </p:nvSpPr>
          <p:spPr>
            <a:xfrm>
              <a:off x="439426" y="3754185"/>
              <a:ext cx="68120" cy="52583"/>
            </a:xfrm>
            <a:custGeom>
              <a:rect b="b" l="l" r="r" t="t"/>
              <a:pathLst>
                <a:path extrusionOk="0" h="995" w="1289">
                  <a:moveTo>
                    <a:pt x="644" y="1"/>
                  </a:moveTo>
                  <a:cubicBezTo>
                    <a:pt x="1" y="1"/>
                    <a:pt x="1" y="995"/>
                    <a:pt x="644" y="995"/>
                  </a:cubicBezTo>
                  <a:cubicBezTo>
                    <a:pt x="1288" y="995"/>
                    <a:pt x="1288" y="1"/>
                    <a:pt x="644"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859467" y="4045593"/>
              <a:ext cx="68120" cy="52530"/>
            </a:xfrm>
            <a:custGeom>
              <a:rect b="b" l="l" r="r" t="t"/>
              <a:pathLst>
                <a:path extrusionOk="0" h="994" w="1289">
                  <a:moveTo>
                    <a:pt x="645" y="0"/>
                  </a:moveTo>
                  <a:cubicBezTo>
                    <a:pt x="1" y="0"/>
                    <a:pt x="1" y="994"/>
                    <a:pt x="645" y="994"/>
                  </a:cubicBezTo>
                  <a:cubicBezTo>
                    <a:pt x="1288" y="994"/>
                    <a:pt x="1288" y="0"/>
                    <a:pt x="645"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1343877" y="4191297"/>
              <a:ext cx="68068" cy="52530"/>
            </a:xfrm>
            <a:custGeom>
              <a:rect b="b" l="l" r="r" t="t"/>
              <a:pathLst>
                <a:path extrusionOk="0" h="994" w="1288">
                  <a:moveTo>
                    <a:pt x="644" y="0"/>
                  </a:moveTo>
                  <a:cubicBezTo>
                    <a:pt x="1" y="0"/>
                    <a:pt x="1" y="994"/>
                    <a:pt x="644" y="994"/>
                  </a:cubicBezTo>
                  <a:cubicBezTo>
                    <a:pt x="1288" y="994"/>
                    <a:pt x="1288" y="0"/>
                    <a:pt x="644" y="0"/>
                  </a:cubicBezTo>
                  <a:close/>
                </a:path>
              </a:pathLst>
            </a:cu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847682" y="4249695"/>
              <a:ext cx="68068" cy="52583"/>
            </a:xfrm>
            <a:custGeom>
              <a:rect b="b" l="l" r="r" t="t"/>
              <a:pathLst>
                <a:path extrusionOk="0" h="995" w="1288">
                  <a:moveTo>
                    <a:pt x="644" y="1"/>
                  </a:moveTo>
                  <a:cubicBezTo>
                    <a:pt x="0" y="1"/>
                    <a:pt x="0" y="994"/>
                    <a:pt x="644" y="994"/>
                  </a:cubicBezTo>
                  <a:cubicBezTo>
                    <a:pt x="1287"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515634" y="4057431"/>
              <a:ext cx="67328" cy="52530"/>
            </a:xfrm>
            <a:custGeom>
              <a:rect b="b" l="l" r="r" t="t"/>
              <a:pathLst>
                <a:path extrusionOk="0" h="994" w="1274">
                  <a:moveTo>
                    <a:pt x="630" y="0"/>
                  </a:moveTo>
                  <a:cubicBezTo>
                    <a:pt x="0" y="0"/>
                    <a:pt x="0" y="994"/>
                    <a:pt x="630" y="994"/>
                  </a:cubicBezTo>
                  <a:cubicBezTo>
                    <a:pt x="1273" y="994"/>
                    <a:pt x="1273" y="0"/>
                    <a:pt x="630"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662764" y="3898409"/>
              <a:ext cx="41485" cy="31867"/>
            </a:xfrm>
            <a:custGeom>
              <a:rect b="b" l="l" r="r" t="t"/>
              <a:pathLst>
                <a:path extrusionOk="0" h="603" w="785">
                  <a:moveTo>
                    <a:pt x="393" y="1"/>
                  </a:moveTo>
                  <a:cubicBezTo>
                    <a:pt x="1" y="1"/>
                    <a:pt x="1" y="602"/>
                    <a:pt x="393" y="602"/>
                  </a:cubicBezTo>
                  <a:cubicBezTo>
                    <a:pt x="784" y="602"/>
                    <a:pt x="784" y="1"/>
                    <a:pt x="393"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653886" y="4306613"/>
              <a:ext cx="41485" cy="31867"/>
            </a:xfrm>
            <a:custGeom>
              <a:rect b="b" l="l" r="r" t="t"/>
              <a:pathLst>
                <a:path extrusionOk="0" h="603" w="785">
                  <a:moveTo>
                    <a:pt x="393" y="1"/>
                  </a:moveTo>
                  <a:cubicBezTo>
                    <a:pt x="1" y="1"/>
                    <a:pt x="1" y="603"/>
                    <a:pt x="393" y="603"/>
                  </a:cubicBezTo>
                  <a:cubicBezTo>
                    <a:pt x="784" y="603"/>
                    <a:pt x="784" y="1"/>
                    <a:pt x="393"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1231468" y="4408717"/>
              <a:ext cx="41485" cy="31814"/>
            </a:xfrm>
            <a:custGeom>
              <a:rect b="b" l="l" r="r" t="t"/>
              <a:pathLst>
                <a:path extrusionOk="0" h="602" w="785">
                  <a:moveTo>
                    <a:pt x="392" y="0"/>
                  </a:moveTo>
                  <a:cubicBezTo>
                    <a:pt x="1" y="0"/>
                    <a:pt x="1" y="602"/>
                    <a:pt x="392" y="602"/>
                  </a:cubicBezTo>
                  <a:cubicBezTo>
                    <a:pt x="784" y="602"/>
                    <a:pt x="784" y="0"/>
                    <a:pt x="392"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306300" y="3884351"/>
              <a:ext cx="42225" cy="31127"/>
            </a:xfrm>
            <a:custGeom>
              <a:rect b="b" l="l" r="r" t="t"/>
              <a:pathLst>
                <a:path extrusionOk="0" h="589" w="799">
                  <a:moveTo>
                    <a:pt x="420" y="1"/>
                  </a:moveTo>
                  <a:cubicBezTo>
                    <a:pt x="416" y="1"/>
                    <a:pt x="411" y="1"/>
                    <a:pt x="407" y="1"/>
                  </a:cubicBezTo>
                  <a:cubicBezTo>
                    <a:pt x="1" y="1"/>
                    <a:pt x="1" y="589"/>
                    <a:pt x="407" y="589"/>
                  </a:cubicBezTo>
                  <a:cubicBezTo>
                    <a:pt x="794" y="589"/>
                    <a:pt x="799" y="1"/>
                    <a:pt x="420"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88998" y="3598175"/>
              <a:ext cx="39213" cy="31867"/>
            </a:xfrm>
            <a:custGeom>
              <a:rect b="b" l="l" r="r" t="t"/>
              <a:pathLst>
                <a:path extrusionOk="0" h="603" w="742">
                  <a:moveTo>
                    <a:pt x="364" y="0"/>
                  </a:moveTo>
                  <a:cubicBezTo>
                    <a:pt x="0" y="28"/>
                    <a:pt x="0" y="574"/>
                    <a:pt x="364" y="602"/>
                  </a:cubicBezTo>
                  <a:cubicBezTo>
                    <a:pt x="742" y="574"/>
                    <a:pt x="742"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316658" y="3770462"/>
              <a:ext cx="41485" cy="31127"/>
            </a:xfrm>
            <a:custGeom>
              <a:rect b="b" l="l" r="r" t="t"/>
              <a:pathLst>
                <a:path extrusionOk="0" h="589" w="785">
                  <a:moveTo>
                    <a:pt x="393" y="1"/>
                  </a:moveTo>
                  <a:cubicBezTo>
                    <a:pt x="1" y="1"/>
                    <a:pt x="1" y="589"/>
                    <a:pt x="393" y="589"/>
                  </a:cubicBezTo>
                  <a:cubicBezTo>
                    <a:pt x="785" y="589"/>
                    <a:pt x="785" y="1"/>
                    <a:pt x="393"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14"/>
          <p:cNvSpPr/>
          <p:nvPr/>
        </p:nvSpPr>
        <p:spPr>
          <a:xfrm rot="5400000">
            <a:off x="-2487900" y="2487900"/>
            <a:ext cx="51465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
    <p:spTree>
      <p:nvGrpSpPr>
        <p:cNvPr id="1225" name="Shape 1225"/>
        <p:cNvGrpSpPr/>
        <p:nvPr/>
      </p:nvGrpSpPr>
      <p:grpSpPr>
        <a:xfrm>
          <a:off x="0" y="0"/>
          <a:ext cx="0" cy="0"/>
          <a:chOff x="0" y="0"/>
          <a:chExt cx="0" cy="0"/>
        </a:xfrm>
      </p:grpSpPr>
      <p:sp>
        <p:nvSpPr>
          <p:cNvPr id="1226" name="Google Shape;1226;p15"/>
          <p:cNvSpPr txBox="1"/>
          <p:nvPr>
            <p:ph hasCustomPrompt="1" type="title"/>
          </p:nvPr>
        </p:nvSpPr>
        <p:spPr>
          <a:xfrm>
            <a:off x="1118950" y="615475"/>
            <a:ext cx="42108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27" name="Google Shape;1227;p15"/>
          <p:cNvSpPr txBox="1"/>
          <p:nvPr>
            <p:ph idx="1" type="subTitle"/>
          </p:nvPr>
        </p:nvSpPr>
        <p:spPr>
          <a:xfrm>
            <a:off x="1118950" y="1137600"/>
            <a:ext cx="42108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228" name="Google Shape;1228;p15"/>
          <p:cNvSpPr txBox="1"/>
          <p:nvPr>
            <p:ph hasCustomPrompt="1" idx="2" type="title"/>
          </p:nvPr>
        </p:nvSpPr>
        <p:spPr>
          <a:xfrm>
            <a:off x="1118950" y="2187525"/>
            <a:ext cx="42108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29" name="Google Shape;1229;p15"/>
          <p:cNvSpPr txBox="1"/>
          <p:nvPr>
            <p:ph idx="3" type="subTitle"/>
          </p:nvPr>
        </p:nvSpPr>
        <p:spPr>
          <a:xfrm>
            <a:off x="1118950" y="2709525"/>
            <a:ext cx="42108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230" name="Google Shape;1230;p15"/>
          <p:cNvSpPr txBox="1"/>
          <p:nvPr>
            <p:ph hasCustomPrompt="1" idx="4" type="title"/>
          </p:nvPr>
        </p:nvSpPr>
        <p:spPr>
          <a:xfrm>
            <a:off x="1118950" y="3699275"/>
            <a:ext cx="42108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31" name="Google Shape;1231;p15"/>
          <p:cNvSpPr txBox="1"/>
          <p:nvPr>
            <p:ph idx="5" type="subTitle"/>
          </p:nvPr>
        </p:nvSpPr>
        <p:spPr>
          <a:xfrm>
            <a:off x="1118950" y="4221275"/>
            <a:ext cx="42108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1232" name="Google Shape;1232;p15"/>
          <p:cNvSpPr/>
          <p:nvPr/>
        </p:nvSpPr>
        <p:spPr>
          <a:xfrm flipH="1" rot="10800000">
            <a:off x="661038" y="4708878"/>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flipH="1">
            <a:off x="85863" y="61892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flipH="1">
            <a:off x="75850" y="1781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15"/>
          <p:cNvGrpSpPr/>
          <p:nvPr/>
        </p:nvGrpSpPr>
        <p:grpSpPr>
          <a:xfrm flipH="1">
            <a:off x="478388" y="128065"/>
            <a:ext cx="152173" cy="152150"/>
            <a:chOff x="810321" y="2832391"/>
            <a:chExt cx="266457" cy="266416"/>
          </a:xfrm>
        </p:grpSpPr>
        <p:sp>
          <p:nvSpPr>
            <p:cNvPr id="1236" name="Google Shape;1236;p15"/>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15"/>
          <p:cNvGrpSpPr/>
          <p:nvPr/>
        </p:nvGrpSpPr>
        <p:grpSpPr>
          <a:xfrm flipH="1" rot="10800000">
            <a:off x="556571" y="4738560"/>
            <a:ext cx="143790" cy="153248"/>
            <a:chOff x="461025" y="2465625"/>
            <a:chExt cx="170650" cy="181875"/>
          </a:xfrm>
        </p:grpSpPr>
        <p:sp>
          <p:nvSpPr>
            <p:cNvPr id="1255" name="Google Shape;1255;p15"/>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5"/>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5"/>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5"/>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15"/>
          <p:cNvSpPr/>
          <p:nvPr/>
        </p:nvSpPr>
        <p:spPr>
          <a:xfrm flipH="1" rot="10800000">
            <a:off x="-533038" y="4608575"/>
            <a:ext cx="1065900" cy="1065900"/>
          </a:xfrm>
          <a:prstGeom prst="pie">
            <a:avLst>
              <a:gd fmla="val 0" name="adj1"/>
              <a:gd fmla="val 5392974" name="adj2"/>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274" name="Shape 1274"/>
        <p:cNvGrpSpPr/>
        <p:nvPr/>
      </p:nvGrpSpPr>
      <p:grpSpPr>
        <a:xfrm>
          <a:off x="0" y="0"/>
          <a:ext cx="0" cy="0"/>
          <a:chOff x="0" y="0"/>
          <a:chExt cx="0" cy="0"/>
        </a:xfrm>
      </p:grpSpPr>
      <p:sp>
        <p:nvSpPr>
          <p:cNvPr id="1275" name="Google Shape;1275;p1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276" name="Google Shape;1276;p16"/>
          <p:cNvSpPr/>
          <p:nvPr/>
        </p:nvSpPr>
        <p:spPr>
          <a:xfrm flipH="1" rot="1211034">
            <a:off x="8245423" y="4719838"/>
            <a:ext cx="373006" cy="375063"/>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flipH="1" rot="344002">
            <a:off x="8913096" y="4721553"/>
            <a:ext cx="75076" cy="7349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flipH="1" rot="5386879">
            <a:off x="8832736" y="4063612"/>
            <a:ext cx="235802" cy="2505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9" name="Google Shape;1279;p16"/>
          <p:cNvCxnSpPr>
            <a:stCxn id="1278" idx="2"/>
            <a:endCxn id="1277" idx="0"/>
          </p:cNvCxnSpPr>
          <p:nvPr/>
        </p:nvCxnSpPr>
        <p:spPr>
          <a:xfrm>
            <a:off x="8951087" y="4306762"/>
            <a:ext cx="5100" cy="415200"/>
          </a:xfrm>
          <a:prstGeom prst="straightConnector1">
            <a:avLst/>
          </a:prstGeom>
          <a:noFill/>
          <a:ln cap="flat" cmpd="sng" w="9525">
            <a:solidFill>
              <a:schemeClr val="lt2"/>
            </a:solidFill>
            <a:prstDash val="dash"/>
            <a:round/>
            <a:headEnd len="med" w="med" type="none"/>
            <a:tailEnd len="med" w="med" type="none"/>
          </a:ln>
        </p:spPr>
      </p:cxnSp>
      <p:cxnSp>
        <p:nvCxnSpPr>
          <p:cNvPr id="1280" name="Google Shape;1280;p16"/>
          <p:cNvCxnSpPr>
            <a:stCxn id="1277" idx="5"/>
          </p:cNvCxnSpPr>
          <p:nvPr/>
        </p:nvCxnSpPr>
        <p:spPr>
          <a:xfrm flipH="1">
            <a:off x="8627093" y="4781314"/>
            <a:ext cx="293100" cy="88800"/>
          </a:xfrm>
          <a:prstGeom prst="straightConnector1">
            <a:avLst/>
          </a:prstGeom>
          <a:noFill/>
          <a:ln cap="flat" cmpd="sng" w="9525">
            <a:solidFill>
              <a:schemeClr val="lt2"/>
            </a:solidFill>
            <a:prstDash val="dash"/>
            <a:round/>
            <a:headEnd len="med" w="med" type="none"/>
            <a:tailEnd len="med" w="med" type="none"/>
          </a:ln>
        </p:spPr>
      </p:cxnSp>
      <p:cxnSp>
        <p:nvCxnSpPr>
          <p:cNvPr id="1281" name="Google Shape;1281;p16"/>
          <p:cNvCxnSpPr>
            <a:stCxn id="1277" idx="2"/>
          </p:cNvCxnSpPr>
          <p:nvPr/>
        </p:nvCxnSpPr>
        <p:spPr>
          <a:xfrm>
            <a:off x="8987984" y="4762048"/>
            <a:ext cx="156000" cy="0"/>
          </a:xfrm>
          <a:prstGeom prst="straightConnector1">
            <a:avLst/>
          </a:prstGeom>
          <a:noFill/>
          <a:ln cap="flat" cmpd="sng" w="9525">
            <a:solidFill>
              <a:schemeClr val="lt2"/>
            </a:solidFill>
            <a:prstDash val="dash"/>
            <a:round/>
            <a:headEnd len="med" w="med" type="none"/>
            <a:tailEnd len="med" w="med" type="none"/>
          </a:ln>
        </p:spPr>
      </p:cxnSp>
      <p:sp>
        <p:nvSpPr>
          <p:cNvPr id="1282" name="Google Shape;1282;p16"/>
          <p:cNvSpPr/>
          <p:nvPr/>
        </p:nvSpPr>
        <p:spPr>
          <a:xfrm>
            <a:off x="124007" y="1152388"/>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9009183" y="1152388"/>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9009183" y="1599081"/>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124007" y="1599081"/>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4" y="4918942"/>
            <a:ext cx="1244483" cy="1243"/>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1287" name="Google Shape;1287;p16"/>
          <p:cNvSpPr/>
          <p:nvPr/>
        </p:nvSpPr>
        <p:spPr>
          <a:xfrm>
            <a:off x="-4" y="4733250"/>
            <a:ext cx="759518" cy="141817"/>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1288" name="Google Shape;1288;p16"/>
          <p:cNvSpPr/>
          <p:nvPr/>
        </p:nvSpPr>
        <p:spPr>
          <a:xfrm>
            <a:off x="-4" y="4964066"/>
            <a:ext cx="505210" cy="125589"/>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1289" name="Google Shape;1289;p16"/>
          <p:cNvGrpSpPr/>
          <p:nvPr/>
        </p:nvGrpSpPr>
        <p:grpSpPr>
          <a:xfrm rot="10800000">
            <a:off x="145125" y="272916"/>
            <a:ext cx="152173" cy="152150"/>
            <a:chOff x="810321" y="2832391"/>
            <a:chExt cx="266457" cy="266416"/>
          </a:xfrm>
        </p:grpSpPr>
        <p:sp>
          <p:nvSpPr>
            <p:cNvPr id="1290" name="Google Shape;1290;p16"/>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8" name="Google Shape;1308;p16"/>
          <p:cNvSpPr/>
          <p:nvPr/>
        </p:nvSpPr>
        <p:spPr>
          <a:xfrm flipH="1">
            <a:off x="237762" y="115475"/>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1">
  <p:cSld name="CUSTOM_5">
    <p:spTree>
      <p:nvGrpSpPr>
        <p:cNvPr id="1309" name="Shape 1309"/>
        <p:cNvGrpSpPr/>
        <p:nvPr/>
      </p:nvGrpSpPr>
      <p:grpSpPr>
        <a:xfrm>
          <a:off x="0" y="0"/>
          <a:ext cx="0" cy="0"/>
          <a:chOff x="0" y="0"/>
          <a:chExt cx="0" cy="0"/>
        </a:xfrm>
      </p:grpSpPr>
      <p:sp>
        <p:nvSpPr>
          <p:cNvPr id="1310" name="Google Shape;1310;p17"/>
          <p:cNvSpPr txBox="1"/>
          <p:nvPr>
            <p:ph idx="1" type="subTitle"/>
          </p:nvPr>
        </p:nvSpPr>
        <p:spPr>
          <a:xfrm>
            <a:off x="713225" y="2683250"/>
            <a:ext cx="2419200" cy="1295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311" name="Google Shape;1311;p17"/>
          <p:cNvSpPr txBox="1"/>
          <p:nvPr>
            <p:ph type="title"/>
          </p:nvPr>
        </p:nvSpPr>
        <p:spPr>
          <a:xfrm>
            <a:off x="713225" y="992600"/>
            <a:ext cx="2800200" cy="105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12" name="Google Shape;1312;p17"/>
          <p:cNvSpPr/>
          <p:nvPr/>
        </p:nvSpPr>
        <p:spPr>
          <a:xfrm rot="5400000">
            <a:off x="-2496450" y="2496450"/>
            <a:ext cx="51636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flipH="1" rot="10800000">
            <a:off x="5665725" y="365100"/>
            <a:ext cx="281700" cy="2817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flipH="1">
            <a:off x="6832013" y="23965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17"/>
          <p:cNvGrpSpPr/>
          <p:nvPr/>
        </p:nvGrpSpPr>
        <p:grpSpPr>
          <a:xfrm flipH="1">
            <a:off x="5947413" y="873940"/>
            <a:ext cx="152173" cy="152150"/>
            <a:chOff x="810321" y="2832391"/>
            <a:chExt cx="266457" cy="266416"/>
          </a:xfrm>
        </p:grpSpPr>
        <p:sp>
          <p:nvSpPr>
            <p:cNvPr id="1316" name="Google Shape;1316;p17"/>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17"/>
          <p:cNvGrpSpPr/>
          <p:nvPr/>
        </p:nvGrpSpPr>
        <p:grpSpPr>
          <a:xfrm flipH="1" rot="10800000">
            <a:off x="6429984" y="462885"/>
            <a:ext cx="143790" cy="153248"/>
            <a:chOff x="461025" y="2465625"/>
            <a:chExt cx="170650" cy="181875"/>
          </a:xfrm>
        </p:grpSpPr>
        <p:sp>
          <p:nvSpPr>
            <p:cNvPr id="1335" name="Google Shape;1335;p17"/>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17"/>
          <p:cNvSpPr/>
          <p:nvPr/>
        </p:nvSpPr>
        <p:spPr>
          <a:xfrm>
            <a:off x="7421600" y="902616"/>
            <a:ext cx="94800" cy="94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5535825" y="27637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5021992" y="591300"/>
            <a:ext cx="455700" cy="4557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17"/>
          <p:cNvGrpSpPr/>
          <p:nvPr/>
        </p:nvGrpSpPr>
        <p:grpSpPr>
          <a:xfrm>
            <a:off x="4658736" y="127870"/>
            <a:ext cx="217054" cy="229271"/>
            <a:chOff x="368150" y="2725550"/>
            <a:chExt cx="257600" cy="272100"/>
          </a:xfrm>
        </p:grpSpPr>
        <p:sp>
          <p:nvSpPr>
            <p:cNvPr id="1357" name="Google Shape;1357;p17"/>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17"/>
          <p:cNvGrpSpPr/>
          <p:nvPr/>
        </p:nvGrpSpPr>
        <p:grpSpPr>
          <a:xfrm>
            <a:off x="7832535" y="819667"/>
            <a:ext cx="143790" cy="153248"/>
            <a:chOff x="461025" y="2465625"/>
            <a:chExt cx="170650" cy="181875"/>
          </a:xfrm>
        </p:grpSpPr>
        <p:sp>
          <p:nvSpPr>
            <p:cNvPr id="1388" name="Google Shape;1388;p17"/>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17"/>
          <p:cNvSpPr/>
          <p:nvPr/>
        </p:nvSpPr>
        <p:spPr>
          <a:xfrm>
            <a:off x="7857025" y="12787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flipH="1" rot="10800000">
            <a:off x="7032500" y="302525"/>
            <a:ext cx="389100" cy="3891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8" name="Google Shape;1408;p17"/>
          <p:cNvGrpSpPr/>
          <p:nvPr/>
        </p:nvGrpSpPr>
        <p:grpSpPr>
          <a:xfrm flipH="1" rot="5400000">
            <a:off x="5151663" y="243063"/>
            <a:ext cx="2322825" cy="2553875"/>
            <a:chOff x="131950" y="1175750"/>
            <a:chExt cx="2322825" cy="2553875"/>
          </a:xfrm>
        </p:grpSpPr>
        <p:sp>
          <p:nvSpPr>
            <p:cNvPr id="1409" name="Google Shape;1409;p17"/>
            <p:cNvSpPr/>
            <p:nvPr/>
          </p:nvSpPr>
          <p:spPr>
            <a:xfrm>
              <a:off x="137925" y="1428750"/>
              <a:ext cx="1601375" cy="1788925"/>
            </a:xfrm>
            <a:custGeom>
              <a:rect b="b" l="l" r="r" t="t"/>
              <a:pathLst>
                <a:path extrusionOk="0" h="71557" w="64055">
                  <a:moveTo>
                    <a:pt x="64055" y="71557"/>
                  </a:moveTo>
                  <a:lnTo>
                    <a:pt x="28813" y="71557"/>
                  </a:lnTo>
                  <a:lnTo>
                    <a:pt x="0" y="42743"/>
                  </a:lnTo>
                  <a:lnTo>
                    <a:pt x="0" y="26789"/>
                  </a:lnTo>
                  <a:lnTo>
                    <a:pt x="26789" y="0"/>
                  </a:lnTo>
                  <a:lnTo>
                    <a:pt x="52149" y="0"/>
                  </a:lnTo>
                </a:path>
              </a:pathLst>
            </a:custGeom>
            <a:noFill/>
            <a:ln cap="flat" cmpd="sng" w="19050">
              <a:solidFill>
                <a:schemeClr val="lt2"/>
              </a:solidFill>
              <a:prstDash val="solid"/>
              <a:round/>
              <a:headEnd len="med" w="med" type="oval"/>
              <a:tailEnd len="med" w="med" type="oval"/>
            </a:ln>
          </p:spPr>
        </p:sp>
        <p:sp>
          <p:nvSpPr>
            <p:cNvPr id="1410" name="Google Shape;1410;p17"/>
            <p:cNvSpPr/>
            <p:nvPr/>
          </p:nvSpPr>
          <p:spPr>
            <a:xfrm>
              <a:off x="977300" y="1175750"/>
              <a:ext cx="1095375" cy="255975"/>
            </a:xfrm>
            <a:custGeom>
              <a:rect b="b" l="l" r="r" t="t"/>
              <a:pathLst>
                <a:path extrusionOk="0" h="10239" w="43815">
                  <a:moveTo>
                    <a:pt x="0" y="10239"/>
                  </a:moveTo>
                  <a:lnTo>
                    <a:pt x="10240" y="0"/>
                  </a:lnTo>
                  <a:lnTo>
                    <a:pt x="43815" y="0"/>
                  </a:lnTo>
                </a:path>
              </a:pathLst>
            </a:custGeom>
            <a:noFill/>
            <a:ln cap="flat" cmpd="sng" w="19050">
              <a:solidFill>
                <a:schemeClr val="lt2"/>
              </a:solidFill>
              <a:prstDash val="solid"/>
              <a:round/>
              <a:headEnd len="med" w="med" type="none"/>
              <a:tailEnd len="med" w="med" type="oval"/>
            </a:ln>
          </p:spPr>
        </p:sp>
        <p:sp>
          <p:nvSpPr>
            <p:cNvPr id="1411" name="Google Shape;1411;p17"/>
            <p:cNvSpPr/>
            <p:nvPr/>
          </p:nvSpPr>
          <p:spPr>
            <a:xfrm>
              <a:off x="621200" y="1610325"/>
              <a:ext cx="1833575" cy="166700"/>
            </a:xfrm>
            <a:custGeom>
              <a:rect b="b" l="l" r="r" t="t"/>
              <a:pathLst>
                <a:path extrusionOk="0" h="6668" w="73343">
                  <a:moveTo>
                    <a:pt x="0" y="0"/>
                  </a:moveTo>
                  <a:lnTo>
                    <a:pt x="6668" y="6668"/>
                  </a:lnTo>
                  <a:lnTo>
                    <a:pt x="73343" y="6668"/>
                  </a:lnTo>
                </a:path>
              </a:pathLst>
            </a:custGeom>
            <a:noFill/>
            <a:ln cap="flat" cmpd="sng" w="19050">
              <a:solidFill>
                <a:schemeClr val="lt2"/>
              </a:solidFill>
              <a:prstDash val="solid"/>
              <a:round/>
              <a:headEnd len="med" w="med" type="none"/>
              <a:tailEnd len="med" w="med" type="oval"/>
            </a:ln>
          </p:spPr>
        </p:sp>
        <p:sp>
          <p:nvSpPr>
            <p:cNvPr id="1412" name="Google Shape;1412;p17"/>
            <p:cNvSpPr/>
            <p:nvPr/>
          </p:nvSpPr>
          <p:spPr>
            <a:xfrm>
              <a:off x="865300" y="2021075"/>
              <a:ext cx="654850" cy="267900"/>
            </a:xfrm>
            <a:custGeom>
              <a:rect b="b" l="l" r="r" t="t"/>
              <a:pathLst>
                <a:path extrusionOk="0" h="10716" w="26194">
                  <a:moveTo>
                    <a:pt x="0" y="10716"/>
                  </a:moveTo>
                  <a:lnTo>
                    <a:pt x="10716" y="0"/>
                  </a:lnTo>
                  <a:lnTo>
                    <a:pt x="26194" y="0"/>
                  </a:lnTo>
                </a:path>
              </a:pathLst>
            </a:custGeom>
            <a:noFill/>
            <a:ln cap="flat" cmpd="sng" w="19050">
              <a:solidFill>
                <a:schemeClr val="lt2"/>
              </a:solidFill>
              <a:prstDash val="solid"/>
              <a:round/>
              <a:headEnd len="med" w="med" type="none"/>
              <a:tailEnd len="med" w="med" type="oval"/>
            </a:ln>
          </p:spPr>
        </p:sp>
        <p:sp>
          <p:nvSpPr>
            <p:cNvPr id="1413" name="Google Shape;1413;p17"/>
            <p:cNvSpPr/>
            <p:nvPr/>
          </p:nvSpPr>
          <p:spPr>
            <a:xfrm>
              <a:off x="441525" y="2288975"/>
              <a:ext cx="714375" cy="297675"/>
            </a:xfrm>
            <a:custGeom>
              <a:rect b="b" l="l" r="r" t="t"/>
              <a:pathLst>
                <a:path extrusionOk="0" h="11907" w="28575">
                  <a:moveTo>
                    <a:pt x="0" y="0"/>
                  </a:moveTo>
                  <a:lnTo>
                    <a:pt x="11906" y="11907"/>
                  </a:lnTo>
                  <a:lnTo>
                    <a:pt x="28575" y="11907"/>
                  </a:lnTo>
                </a:path>
              </a:pathLst>
            </a:custGeom>
            <a:noFill/>
            <a:ln cap="flat" cmpd="sng" w="19050">
              <a:solidFill>
                <a:schemeClr val="lt2"/>
              </a:solidFill>
              <a:prstDash val="solid"/>
              <a:round/>
              <a:headEnd len="med" w="med" type="none"/>
              <a:tailEnd len="med" w="med" type="oval"/>
            </a:ln>
          </p:spPr>
        </p:sp>
        <p:sp>
          <p:nvSpPr>
            <p:cNvPr id="1414" name="Google Shape;1414;p17"/>
            <p:cNvSpPr/>
            <p:nvPr/>
          </p:nvSpPr>
          <p:spPr>
            <a:xfrm>
              <a:off x="1060650" y="2961700"/>
              <a:ext cx="1285875" cy="255975"/>
            </a:xfrm>
            <a:custGeom>
              <a:rect b="b" l="l" r="r" t="t"/>
              <a:pathLst>
                <a:path extrusionOk="0" h="10239" w="51435">
                  <a:moveTo>
                    <a:pt x="0" y="10239"/>
                  </a:moveTo>
                  <a:lnTo>
                    <a:pt x="10239" y="0"/>
                  </a:lnTo>
                  <a:lnTo>
                    <a:pt x="51435" y="0"/>
                  </a:lnTo>
                </a:path>
              </a:pathLst>
            </a:custGeom>
            <a:noFill/>
            <a:ln cap="flat" cmpd="sng" w="19050">
              <a:solidFill>
                <a:schemeClr val="lt2"/>
              </a:solidFill>
              <a:prstDash val="solid"/>
              <a:round/>
              <a:headEnd len="med" w="med" type="none"/>
              <a:tailEnd len="med" w="med" type="oval"/>
            </a:ln>
          </p:spPr>
        </p:sp>
        <p:sp>
          <p:nvSpPr>
            <p:cNvPr id="1415" name="Google Shape;1415;p17"/>
            <p:cNvSpPr/>
            <p:nvPr/>
          </p:nvSpPr>
          <p:spPr>
            <a:xfrm>
              <a:off x="1298775" y="3217675"/>
              <a:ext cx="726275" cy="303600"/>
            </a:xfrm>
            <a:custGeom>
              <a:rect b="b" l="l" r="r" t="t"/>
              <a:pathLst>
                <a:path extrusionOk="0" h="12144" w="29051">
                  <a:moveTo>
                    <a:pt x="0" y="0"/>
                  </a:moveTo>
                  <a:lnTo>
                    <a:pt x="12144" y="12144"/>
                  </a:lnTo>
                  <a:lnTo>
                    <a:pt x="29051" y="12144"/>
                  </a:lnTo>
                </a:path>
              </a:pathLst>
            </a:custGeom>
            <a:noFill/>
            <a:ln cap="flat" cmpd="sng" w="19050">
              <a:solidFill>
                <a:schemeClr val="lt2"/>
              </a:solidFill>
              <a:prstDash val="solid"/>
              <a:round/>
              <a:headEnd len="med" w="med" type="none"/>
              <a:tailEnd len="med" w="med" type="oval"/>
            </a:ln>
          </p:spPr>
        </p:sp>
        <p:sp>
          <p:nvSpPr>
            <p:cNvPr id="1416" name="Google Shape;1416;p17"/>
            <p:cNvSpPr/>
            <p:nvPr/>
          </p:nvSpPr>
          <p:spPr>
            <a:xfrm>
              <a:off x="715375" y="3074775"/>
              <a:ext cx="428600" cy="654850"/>
            </a:xfrm>
            <a:custGeom>
              <a:rect b="b" l="l" r="r" t="t"/>
              <a:pathLst>
                <a:path extrusionOk="0" h="26194" w="17144">
                  <a:moveTo>
                    <a:pt x="0" y="0"/>
                  </a:moveTo>
                  <a:lnTo>
                    <a:pt x="0" y="9049"/>
                  </a:lnTo>
                  <a:lnTo>
                    <a:pt x="17144" y="26194"/>
                  </a:lnTo>
                </a:path>
              </a:pathLst>
            </a:custGeom>
            <a:noFill/>
            <a:ln cap="flat" cmpd="sng" w="19050">
              <a:solidFill>
                <a:schemeClr val="lt2"/>
              </a:solidFill>
              <a:prstDash val="solid"/>
              <a:round/>
              <a:headEnd len="med" w="med" type="none"/>
              <a:tailEnd len="med" w="med" type="oval"/>
            </a:ln>
          </p:spPr>
        </p:sp>
        <p:cxnSp>
          <p:nvCxnSpPr>
            <p:cNvPr id="1417" name="Google Shape;1417;p17"/>
            <p:cNvCxnSpPr/>
            <p:nvPr/>
          </p:nvCxnSpPr>
          <p:spPr>
            <a:xfrm>
              <a:off x="131950" y="2288975"/>
              <a:ext cx="1881300" cy="0"/>
            </a:xfrm>
            <a:prstGeom prst="straightConnector1">
              <a:avLst/>
            </a:prstGeom>
            <a:noFill/>
            <a:ln cap="flat" cmpd="sng" w="19050">
              <a:solidFill>
                <a:schemeClr val="lt2"/>
              </a:solidFill>
              <a:prstDash val="solid"/>
              <a:round/>
              <a:headEnd len="med" w="med" type="none"/>
              <a:tailEnd len="med" w="med" type="oval"/>
            </a:ln>
          </p:spPr>
        </p:cxnSp>
      </p:grpSp>
      <p:grpSp>
        <p:nvGrpSpPr>
          <p:cNvPr id="1418" name="Google Shape;1418;p17"/>
          <p:cNvGrpSpPr/>
          <p:nvPr/>
        </p:nvGrpSpPr>
        <p:grpSpPr>
          <a:xfrm>
            <a:off x="8409011" y="3027844"/>
            <a:ext cx="735276" cy="2115771"/>
            <a:chOff x="8206918" y="2446907"/>
            <a:chExt cx="937135" cy="2696624"/>
          </a:xfrm>
        </p:grpSpPr>
        <p:sp>
          <p:nvSpPr>
            <p:cNvPr id="1419" name="Google Shape;1419;p17"/>
            <p:cNvSpPr/>
            <p:nvPr/>
          </p:nvSpPr>
          <p:spPr>
            <a:xfrm flipH="1">
              <a:off x="8523353" y="3354631"/>
              <a:ext cx="620700" cy="1788900"/>
            </a:xfrm>
            <a:prstGeom prst="rtTriangl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flipH="1">
              <a:off x="8523337" y="2767401"/>
              <a:ext cx="620700" cy="1788900"/>
            </a:xfrm>
            <a:prstGeom prst="rtTriangl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7"/>
            <p:cNvSpPr/>
            <p:nvPr/>
          </p:nvSpPr>
          <p:spPr>
            <a:xfrm flipH="1">
              <a:off x="8206918" y="3354631"/>
              <a:ext cx="620700" cy="1788900"/>
            </a:xfrm>
            <a:prstGeom prst="rtTriangl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flipH="1">
              <a:off x="8661906" y="2446907"/>
              <a:ext cx="482100" cy="1389000"/>
            </a:xfrm>
            <a:prstGeom prst="rtTriangl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7"/>
            <p:cNvSpPr/>
            <p:nvPr/>
          </p:nvSpPr>
          <p:spPr>
            <a:xfrm flipH="1">
              <a:off x="8523320" y="3354625"/>
              <a:ext cx="620700" cy="1788900"/>
            </a:xfrm>
            <a:prstGeom prst="rtTriangl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2">
  <p:cSld name="CUSTOM_5_1">
    <p:spTree>
      <p:nvGrpSpPr>
        <p:cNvPr id="1424" name="Shape 1424"/>
        <p:cNvGrpSpPr/>
        <p:nvPr/>
      </p:nvGrpSpPr>
      <p:grpSpPr>
        <a:xfrm>
          <a:off x="0" y="0"/>
          <a:ext cx="0" cy="0"/>
          <a:chOff x="0" y="0"/>
          <a:chExt cx="0" cy="0"/>
        </a:xfrm>
      </p:grpSpPr>
      <p:sp>
        <p:nvSpPr>
          <p:cNvPr id="1425" name="Google Shape;1425;p18"/>
          <p:cNvSpPr txBox="1"/>
          <p:nvPr>
            <p:ph idx="1" type="subTitle"/>
          </p:nvPr>
        </p:nvSpPr>
        <p:spPr>
          <a:xfrm flipH="1">
            <a:off x="5954025" y="2683250"/>
            <a:ext cx="2454300" cy="129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1426" name="Google Shape;1426;p18"/>
          <p:cNvSpPr txBox="1"/>
          <p:nvPr>
            <p:ph type="title"/>
          </p:nvPr>
        </p:nvSpPr>
        <p:spPr>
          <a:xfrm flipH="1">
            <a:off x="6180825" y="992600"/>
            <a:ext cx="2227500" cy="10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grpSp>
        <p:nvGrpSpPr>
          <p:cNvPr id="1427" name="Google Shape;1427;p18"/>
          <p:cNvGrpSpPr/>
          <p:nvPr/>
        </p:nvGrpSpPr>
        <p:grpSpPr>
          <a:xfrm flipH="1">
            <a:off x="11" y="3027844"/>
            <a:ext cx="735276" cy="2115771"/>
            <a:chOff x="8206918" y="2446907"/>
            <a:chExt cx="937135" cy="2696624"/>
          </a:xfrm>
        </p:grpSpPr>
        <p:sp>
          <p:nvSpPr>
            <p:cNvPr id="1428" name="Google Shape;1428;p18"/>
            <p:cNvSpPr/>
            <p:nvPr/>
          </p:nvSpPr>
          <p:spPr>
            <a:xfrm flipH="1">
              <a:off x="8523353" y="3354631"/>
              <a:ext cx="620700" cy="1788900"/>
            </a:xfrm>
            <a:prstGeom prst="rtTriangl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flipH="1">
              <a:off x="8523337" y="2767401"/>
              <a:ext cx="620700" cy="1788900"/>
            </a:xfrm>
            <a:prstGeom prst="rtTriangl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flipH="1">
              <a:off x="8206918" y="3354631"/>
              <a:ext cx="620700" cy="1788900"/>
            </a:xfrm>
            <a:prstGeom prst="rtTriangl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flipH="1">
              <a:off x="8661906" y="2446907"/>
              <a:ext cx="482100" cy="1389000"/>
            </a:xfrm>
            <a:prstGeom prst="rtTriangl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flipH="1">
              <a:off x="8523320" y="3354625"/>
              <a:ext cx="620700" cy="1788900"/>
            </a:xfrm>
            <a:prstGeom prst="rtTriangl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18"/>
          <p:cNvSpPr/>
          <p:nvPr/>
        </p:nvSpPr>
        <p:spPr>
          <a:xfrm rot="5400000">
            <a:off x="6476850" y="2496450"/>
            <a:ext cx="51636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flipH="1" rot="10800000">
            <a:off x="1794538" y="366925"/>
            <a:ext cx="281700" cy="2817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flipH="1">
            <a:off x="2960825" y="241475"/>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6" name="Google Shape;1436;p18"/>
          <p:cNvGrpSpPr/>
          <p:nvPr/>
        </p:nvGrpSpPr>
        <p:grpSpPr>
          <a:xfrm flipH="1">
            <a:off x="2076225" y="875765"/>
            <a:ext cx="152173" cy="152150"/>
            <a:chOff x="810321" y="2832391"/>
            <a:chExt cx="266457" cy="266416"/>
          </a:xfrm>
        </p:grpSpPr>
        <p:sp>
          <p:nvSpPr>
            <p:cNvPr id="1437" name="Google Shape;1437;p18"/>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18"/>
          <p:cNvGrpSpPr/>
          <p:nvPr/>
        </p:nvGrpSpPr>
        <p:grpSpPr>
          <a:xfrm flipH="1" rot="10800000">
            <a:off x="2558796" y="464710"/>
            <a:ext cx="143790" cy="153248"/>
            <a:chOff x="461025" y="2465625"/>
            <a:chExt cx="170650" cy="181875"/>
          </a:xfrm>
        </p:grpSpPr>
        <p:sp>
          <p:nvSpPr>
            <p:cNvPr id="1456" name="Google Shape;1456;p18"/>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4" name="Google Shape;1474;p18"/>
          <p:cNvSpPr/>
          <p:nvPr/>
        </p:nvSpPr>
        <p:spPr>
          <a:xfrm>
            <a:off x="3550413" y="904441"/>
            <a:ext cx="94800" cy="94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1664638" y="278204"/>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1150805" y="593125"/>
            <a:ext cx="455700" cy="4557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18"/>
          <p:cNvGrpSpPr/>
          <p:nvPr/>
        </p:nvGrpSpPr>
        <p:grpSpPr>
          <a:xfrm>
            <a:off x="787549" y="129695"/>
            <a:ext cx="217054" cy="229271"/>
            <a:chOff x="368150" y="2725550"/>
            <a:chExt cx="257600" cy="272100"/>
          </a:xfrm>
        </p:grpSpPr>
        <p:sp>
          <p:nvSpPr>
            <p:cNvPr id="1478" name="Google Shape;1478;p18"/>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18"/>
          <p:cNvGrpSpPr/>
          <p:nvPr/>
        </p:nvGrpSpPr>
        <p:grpSpPr>
          <a:xfrm>
            <a:off x="3961347" y="821492"/>
            <a:ext cx="143790" cy="153248"/>
            <a:chOff x="461025" y="2465625"/>
            <a:chExt cx="170650" cy="181875"/>
          </a:xfrm>
        </p:grpSpPr>
        <p:sp>
          <p:nvSpPr>
            <p:cNvPr id="1509" name="Google Shape;1509;p18"/>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7" name="Google Shape;1527;p18"/>
          <p:cNvSpPr/>
          <p:nvPr/>
        </p:nvSpPr>
        <p:spPr>
          <a:xfrm>
            <a:off x="3985838" y="129704"/>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flipH="1" rot="10800000">
            <a:off x="3161312" y="304350"/>
            <a:ext cx="389100" cy="3891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9" name="Google Shape;1529;p18"/>
          <p:cNvGrpSpPr/>
          <p:nvPr/>
        </p:nvGrpSpPr>
        <p:grpSpPr>
          <a:xfrm flipH="1" rot="5400000">
            <a:off x="1280475" y="244888"/>
            <a:ext cx="2322825" cy="2553875"/>
            <a:chOff x="131950" y="1175750"/>
            <a:chExt cx="2322825" cy="2553875"/>
          </a:xfrm>
        </p:grpSpPr>
        <p:sp>
          <p:nvSpPr>
            <p:cNvPr id="1530" name="Google Shape;1530;p18"/>
            <p:cNvSpPr/>
            <p:nvPr/>
          </p:nvSpPr>
          <p:spPr>
            <a:xfrm>
              <a:off x="137925" y="1428750"/>
              <a:ext cx="1601375" cy="1788925"/>
            </a:xfrm>
            <a:custGeom>
              <a:rect b="b" l="l" r="r" t="t"/>
              <a:pathLst>
                <a:path extrusionOk="0" h="71557" w="64055">
                  <a:moveTo>
                    <a:pt x="64055" y="71557"/>
                  </a:moveTo>
                  <a:lnTo>
                    <a:pt x="28813" y="71557"/>
                  </a:lnTo>
                  <a:lnTo>
                    <a:pt x="0" y="42743"/>
                  </a:lnTo>
                  <a:lnTo>
                    <a:pt x="0" y="26789"/>
                  </a:lnTo>
                  <a:lnTo>
                    <a:pt x="26789" y="0"/>
                  </a:lnTo>
                  <a:lnTo>
                    <a:pt x="52149" y="0"/>
                  </a:lnTo>
                </a:path>
              </a:pathLst>
            </a:custGeom>
            <a:noFill/>
            <a:ln cap="flat" cmpd="sng" w="19050">
              <a:solidFill>
                <a:schemeClr val="lt2"/>
              </a:solidFill>
              <a:prstDash val="solid"/>
              <a:round/>
              <a:headEnd len="med" w="med" type="oval"/>
              <a:tailEnd len="med" w="med" type="oval"/>
            </a:ln>
          </p:spPr>
        </p:sp>
        <p:sp>
          <p:nvSpPr>
            <p:cNvPr id="1531" name="Google Shape;1531;p18"/>
            <p:cNvSpPr/>
            <p:nvPr/>
          </p:nvSpPr>
          <p:spPr>
            <a:xfrm>
              <a:off x="977300" y="1175750"/>
              <a:ext cx="1095375" cy="255975"/>
            </a:xfrm>
            <a:custGeom>
              <a:rect b="b" l="l" r="r" t="t"/>
              <a:pathLst>
                <a:path extrusionOk="0" h="10239" w="43815">
                  <a:moveTo>
                    <a:pt x="0" y="10239"/>
                  </a:moveTo>
                  <a:lnTo>
                    <a:pt x="10240" y="0"/>
                  </a:lnTo>
                  <a:lnTo>
                    <a:pt x="43815" y="0"/>
                  </a:lnTo>
                </a:path>
              </a:pathLst>
            </a:custGeom>
            <a:noFill/>
            <a:ln cap="flat" cmpd="sng" w="19050">
              <a:solidFill>
                <a:schemeClr val="lt2"/>
              </a:solidFill>
              <a:prstDash val="solid"/>
              <a:round/>
              <a:headEnd len="med" w="med" type="none"/>
              <a:tailEnd len="med" w="med" type="oval"/>
            </a:ln>
          </p:spPr>
        </p:sp>
        <p:sp>
          <p:nvSpPr>
            <p:cNvPr id="1532" name="Google Shape;1532;p18"/>
            <p:cNvSpPr/>
            <p:nvPr/>
          </p:nvSpPr>
          <p:spPr>
            <a:xfrm>
              <a:off x="621200" y="1610325"/>
              <a:ext cx="1833575" cy="166700"/>
            </a:xfrm>
            <a:custGeom>
              <a:rect b="b" l="l" r="r" t="t"/>
              <a:pathLst>
                <a:path extrusionOk="0" h="6668" w="73343">
                  <a:moveTo>
                    <a:pt x="0" y="0"/>
                  </a:moveTo>
                  <a:lnTo>
                    <a:pt x="6668" y="6668"/>
                  </a:lnTo>
                  <a:lnTo>
                    <a:pt x="73343" y="6668"/>
                  </a:lnTo>
                </a:path>
              </a:pathLst>
            </a:custGeom>
            <a:noFill/>
            <a:ln cap="flat" cmpd="sng" w="19050">
              <a:solidFill>
                <a:schemeClr val="lt2"/>
              </a:solidFill>
              <a:prstDash val="solid"/>
              <a:round/>
              <a:headEnd len="med" w="med" type="none"/>
              <a:tailEnd len="med" w="med" type="oval"/>
            </a:ln>
          </p:spPr>
        </p:sp>
        <p:sp>
          <p:nvSpPr>
            <p:cNvPr id="1533" name="Google Shape;1533;p18"/>
            <p:cNvSpPr/>
            <p:nvPr/>
          </p:nvSpPr>
          <p:spPr>
            <a:xfrm>
              <a:off x="865300" y="2021075"/>
              <a:ext cx="654850" cy="267900"/>
            </a:xfrm>
            <a:custGeom>
              <a:rect b="b" l="l" r="r" t="t"/>
              <a:pathLst>
                <a:path extrusionOk="0" h="10716" w="26194">
                  <a:moveTo>
                    <a:pt x="0" y="10716"/>
                  </a:moveTo>
                  <a:lnTo>
                    <a:pt x="10716" y="0"/>
                  </a:lnTo>
                  <a:lnTo>
                    <a:pt x="26194" y="0"/>
                  </a:lnTo>
                </a:path>
              </a:pathLst>
            </a:custGeom>
            <a:noFill/>
            <a:ln cap="flat" cmpd="sng" w="19050">
              <a:solidFill>
                <a:schemeClr val="lt2"/>
              </a:solidFill>
              <a:prstDash val="solid"/>
              <a:round/>
              <a:headEnd len="med" w="med" type="none"/>
              <a:tailEnd len="med" w="med" type="oval"/>
            </a:ln>
          </p:spPr>
        </p:sp>
        <p:sp>
          <p:nvSpPr>
            <p:cNvPr id="1534" name="Google Shape;1534;p18"/>
            <p:cNvSpPr/>
            <p:nvPr/>
          </p:nvSpPr>
          <p:spPr>
            <a:xfrm>
              <a:off x="441525" y="2288975"/>
              <a:ext cx="714375" cy="297675"/>
            </a:xfrm>
            <a:custGeom>
              <a:rect b="b" l="l" r="r" t="t"/>
              <a:pathLst>
                <a:path extrusionOk="0" h="11907" w="28575">
                  <a:moveTo>
                    <a:pt x="0" y="0"/>
                  </a:moveTo>
                  <a:lnTo>
                    <a:pt x="11906" y="11907"/>
                  </a:lnTo>
                  <a:lnTo>
                    <a:pt x="28575" y="11907"/>
                  </a:lnTo>
                </a:path>
              </a:pathLst>
            </a:custGeom>
            <a:noFill/>
            <a:ln cap="flat" cmpd="sng" w="19050">
              <a:solidFill>
                <a:schemeClr val="lt2"/>
              </a:solidFill>
              <a:prstDash val="solid"/>
              <a:round/>
              <a:headEnd len="med" w="med" type="none"/>
              <a:tailEnd len="med" w="med" type="oval"/>
            </a:ln>
          </p:spPr>
        </p:sp>
        <p:sp>
          <p:nvSpPr>
            <p:cNvPr id="1535" name="Google Shape;1535;p18"/>
            <p:cNvSpPr/>
            <p:nvPr/>
          </p:nvSpPr>
          <p:spPr>
            <a:xfrm>
              <a:off x="1060650" y="2961700"/>
              <a:ext cx="1285875" cy="255975"/>
            </a:xfrm>
            <a:custGeom>
              <a:rect b="b" l="l" r="r" t="t"/>
              <a:pathLst>
                <a:path extrusionOk="0" h="10239" w="51435">
                  <a:moveTo>
                    <a:pt x="0" y="10239"/>
                  </a:moveTo>
                  <a:lnTo>
                    <a:pt x="10239" y="0"/>
                  </a:lnTo>
                  <a:lnTo>
                    <a:pt x="51435" y="0"/>
                  </a:lnTo>
                </a:path>
              </a:pathLst>
            </a:custGeom>
            <a:noFill/>
            <a:ln cap="flat" cmpd="sng" w="19050">
              <a:solidFill>
                <a:schemeClr val="lt2"/>
              </a:solidFill>
              <a:prstDash val="solid"/>
              <a:round/>
              <a:headEnd len="med" w="med" type="none"/>
              <a:tailEnd len="med" w="med" type="oval"/>
            </a:ln>
          </p:spPr>
        </p:sp>
        <p:sp>
          <p:nvSpPr>
            <p:cNvPr id="1536" name="Google Shape;1536;p18"/>
            <p:cNvSpPr/>
            <p:nvPr/>
          </p:nvSpPr>
          <p:spPr>
            <a:xfrm>
              <a:off x="1298775" y="3217675"/>
              <a:ext cx="726275" cy="303600"/>
            </a:xfrm>
            <a:custGeom>
              <a:rect b="b" l="l" r="r" t="t"/>
              <a:pathLst>
                <a:path extrusionOk="0" h="12144" w="29051">
                  <a:moveTo>
                    <a:pt x="0" y="0"/>
                  </a:moveTo>
                  <a:lnTo>
                    <a:pt x="12144" y="12144"/>
                  </a:lnTo>
                  <a:lnTo>
                    <a:pt x="29051" y="12144"/>
                  </a:lnTo>
                </a:path>
              </a:pathLst>
            </a:custGeom>
            <a:noFill/>
            <a:ln cap="flat" cmpd="sng" w="19050">
              <a:solidFill>
                <a:schemeClr val="lt2"/>
              </a:solidFill>
              <a:prstDash val="solid"/>
              <a:round/>
              <a:headEnd len="med" w="med" type="none"/>
              <a:tailEnd len="med" w="med" type="oval"/>
            </a:ln>
          </p:spPr>
        </p:sp>
        <p:sp>
          <p:nvSpPr>
            <p:cNvPr id="1537" name="Google Shape;1537;p18"/>
            <p:cNvSpPr/>
            <p:nvPr/>
          </p:nvSpPr>
          <p:spPr>
            <a:xfrm>
              <a:off x="715375" y="3074775"/>
              <a:ext cx="428600" cy="654850"/>
            </a:xfrm>
            <a:custGeom>
              <a:rect b="b" l="l" r="r" t="t"/>
              <a:pathLst>
                <a:path extrusionOk="0" h="26194" w="17144">
                  <a:moveTo>
                    <a:pt x="0" y="0"/>
                  </a:moveTo>
                  <a:lnTo>
                    <a:pt x="0" y="9049"/>
                  </a:lnTo>
                  <a:lnTo>
                    <a:pt x="17144" y="26194"/>
                  </a:lnTo>
                </a:path>
              </a:pathLst>
            </a:custGeom>
            <a:noFill/>
            <a:ln cap="flat" cmpd="sng" w="19050">
              <a:solidFill>
                <a:schemeClr val="lt2"/>
              </a:solidFill>
              <a:prstDash val="solid"/>
              <a:round/>
              <a:headEnd len="med" w="med" type="none"/>
              <a:tailEnd len="med" w="med" type="oval"/>
            </a:ln>
          </p:spPr>
        </p:sp>
        <p:cxnSp>
          <p:nvCxnSpPr>
            <p:cNvPr id="1538" name="Google Shape;1538;p18"/>
            <p:cNvCxnSpPr/>
            <p:nvPr/>
          </p:nvCxnSpPr>
          <p:spPr>
            <a:xfrm>
              <a:off x="131950" y="2288975"/>
              <a:ext cx="1881300" cy="0"/>
            </a:xfrm>
            <a:prstGeom prst="straightConnector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1539" name="Shape 1539"/>
        <p:cNvGrpSpPr/>
        <p:nvPr/>
      </p:nvGrpSpPr>
      <p:grpSpPr>
        <a:xfrm>
          <a:off x="0" y="0"/>
          <a:ext cx="0" cy="0"/>
          <a:chOff x="0" y="0"/>
          <a:chExt cx="0" cy="0"/>
        </a:xfrm>
      </p:grpSpPr>
      <p:sp>
        <p:nvSpPr>
          <p:cNvPr id="1540" name="Google Shape;1540;p19"/>
          <p:cNvSpPr txBox="1"/>
          <p:nvPr>
            <p:ph idx="1" type="subTitle"/>
          </p:nvPr>
        </p:nvSpPr>
        <p:spPr>
          <a:xfrm>
            <a:off x="5591950" y="3227375"/>
            <a:ext cx="2838900" cy="138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541" name="Google Shape;1541;p19"/>
          <p:cNvSpPr txBox="1"/>
          <p:nvPr>
            <p:ph type="title"/>
          </p:nvPr>
        </p:nvSpPr>
        <p:spPr>
          <a:xfrm>
            <a:off x="5591950" y="1739825"/>
            <a:ext cx="2838900" cy="1263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42" name="Google Shape;1542;p19"/>
          <p:cNvSpPr/>
          <p:nvPr/>
        </p:nvSpPr>
        <p:spPr>
          <a:xfrm flipH="1" rot="-109476">
            <a:off x="7866703" y="1814627"/>
            <a:ext cx="433420" cy="433139"/>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flipH="1" rot="1691205">
            <a:off x="8102528" y="811958"/>
            <a:ext cx="132741" cy="132741"/>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4" name="Google Shape;1544;p19"/>
          <p:cNvCxnSpPr>
            <a:stCxn id="1542" idx="0"/>
            <a:endCxn id="1543" idx="3"/>
          </p:cNvCxnSpPr>
          <p:nvPr/>
        </p:nvCxnSpPr>
        <p:spPr>
          <a:xfrm flipH="1" rot="10800000">
            <a:off x="8076213" y="941747"/>
            <a:ext cx="111900" cy="873000"/>
          </a:xfrm>
          <a:prstGeom prst="straightConnector1">
            <a:avLst/>
          </a:prstGeom>
          <a:noFill/>
          <a:ln cap="flat" cmpd="sng" w="9525">
            <a:solidFill>
              <a:schemeClr val="lt2"/>
            </a:solidFill>
            <a:prstDash val="dash"/>
            <a:round/>
            <a:headEnd len="med" w="med" type="none"/>
            <a:tailEnd len="med" w="med" type="none"/>
          </a:ln>
        </p:spPr>
      </p:cxnSp>
      <p:cxnSp>
        <p:nvCxnSpPr>
          <p:cNvPr id="1545" name="Google Shape;1545;p19"/>
          <p:cNvCxnSpPr>
            <a:stCxn id="1543" idx="6"/>
          </p:cNvCxnSpPr>
          <p:nvPr/>
        </p:nvCxnSpPr>
        <p:spPr>
          <a:xfrm flipH="1">
            <a:off x="7288099" y="846979"/>
            <a:ext cx="822300" cy="15900"/>
          </a:xfrm>
          <a:prstGeom prst="straightConnector1">
            <a:avLst/>
          </a:prstGeom>
          <a:noFill/>
          <a:ln cap="flat" cmpd="sng" w="9525">
            <a:solidFill>
              <a:schemeClr val="lt2"/>
            </a:solidFill>
            <a:prstDash val="dash"/>
            <a:round/>
            <a:headEnd len="med" w="med" type="none"/>
            <a:tailEnd len="med" w="med" type="none"/>
          </a:ln>
        </p:spPr>
      </p:cxnSp>
      <p:sp>
        <p:nvSpPr>
          <p:cNvPr id="1546" name="Google Shape;1546;p19"/>
          <p:cNvSpPr/>
          <p:nvPr/>
        </p:nvSpPr>
        <p:spPr>
          <a:xfrm rot="-1913702">
            <a:off x="6670779" y="575281"/>
            <a:ext cx="610942" cy="610942"/>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3">
  <p:cSld name="CUSTOM_6">
    <p:spTree>
      <p:nvGrpSpPr>
        <p:cNvPr id="1547" name="Shape 1547"/>
        <p:cNvGrpSpPr/>
        <p:nvPr/>
      </p:nvGrpSpPr>
      <p:grpSpPr>
        <a:xfrm>
          <a:off x="0" y="0"/>
          <a:ext cx="0" cy="0"/>
          <a:chOff x="0" y="0"/>
          <a:chExt cx="0" cy="0"/>
        </a:xfrm>
      </p:grpSpPr>
      <p:sp>
        <p:nvSpPr>
          <p:cNvPr id="1548" name="Google Shape;1548;p20"/>
          <p:cNvSpPr txBox="1"/>
          <p:nvPr>
            <p:ph type="ctrTitle"/>
          </p:nvPr>
        </p:nvSpPr>
        <p:spPr>
          <a:xfrm>
            <a:off x="713250" y="3139088"/>
            <a:ext cx="7717500" cy="80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49" name="Google Shape;1549;p20"/>
          <p:cNvSpPr txBox="1"/>
          <p:nvPr>
            <p:ph idx="1" type="subTitle"/>
          </p:nvPr>
        </p:nvSpPr>
        <p:spPr>
          <a:xfrm>
            <a:off x="1333500" y="3944600"/>
            <a:ext cx="6477000" cy="41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50" name="Google Shape;1550;p20"/>
          <p:cNvSpPr/>
          <p:nvPr/>
        </p:nvSpPr>
        <p:spPr>
          <a:xfrm>
            <a:off x="124007" y="2107438"/>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9009183" y="2107438"/>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9009183" y="2554131"/>
            <a:ext cx="18189" cy="482807"/>
          </a:xfrm>
          <a:custGeom>
            <a:rect b="b" l="l" r="r" t="t"/>
            <a:pathLst>
              <a:path extrusionOk="0" h="9317" w="351">
                <a:moveTo>
                  <a:pt x="175" y="1"/>
                </a:moveTo>
                <a:cubicBezTo>
                  <a:pt x="88" y="1"/>
                  <a:pt x="0" y="60"/>
                  <a:pt x="0" y="179"/>
                </a:cubicBezTo>
                <a:lnTo>
                  <a:pt x="0" y="9135"/>
                </a:lnTo>
                <a:cubicBezTo>
                  <a:pt x="0" y="9233"/>
                  <a:pt x="70" y="9317"/>
                  <a:pt x="168" y="9317"/>
                </a:cubicBezTo>
                <a:cubicBezTo>
                  <a:pt x="266" y="9317"/>
                  <a:pt x="336" y="9233"/>
                  <a:pt x="350" y="9149"/>
                </a:cubicBezTo>
                <a:lnTo>
                  <a:pt x="350" y="179"/>
                </a:lnTo>
                <a:cubicBezTo>
                  <a:pt x="350" y="60"/>
                  <a:pt x="263" y="1"/>
                  <a:pt x="17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124007" y="2554131"/>
            <a:ext cx="18189" cy="482807"/>
          </a:xfrm>
          <a:custGeom>
            <a:rect b="b" l="l" r="r" t="t"/>
            <a:pathLst>
              <a:path extrusionOk="0" h="9317" w="351">
                <a:moveTo>
                  <a:pt x="176" y="1"/>
                </a:moveTo>
                <a:cubicBezTo>
                  <a:pt x="88" y="1"/>
                  <a:pt x="1" y="60"/>
                  <a:pt x="1" y="179"/>
                </a:cubicBezTo>
                <a:lnTo>
                  <a:pt x="1" y="9135"/>
                </a:lnTo>
                <a:cubicBezTo>
                  <a:pt x="1" y="9233"/>
                  <a:pt x="85" y="9317"/>
                  <a:pt x="183" y="9317"/>
                </a:cubicBezTo>
                <a:cubicBezTo>
                  <a:pt x="281" y="9317"/>
                  <a:pt x="350" y="9233"/>
                  <a:pt x="350" y="9149"/>
                </a:cubicBezTo>
                <a:lnTo>
                  <a:pt x="350" y="179"/>
                </a:lnTo>
                <a:cubicBezTo>
                  <a:pt x="350" y="60"/>
                  <a:pt x="263" y="1"/>
                  <a:pt x="176"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20"/>
          <p:cNvGrpSpPr/>
          <p:nvPr/>
        </p:nvGrpSpPr>
        <p:grpSpPr>
          <a:xfrm>
            <a:off x="2860487" y="-182853"/>
            <a:ext cx="3559981" cy="3669776"/>
            <a:chOff x="5135218" y="870615"/>
            <a:chExt cx="3333627" cy="3436441"/>
          </a:xfrm>
        </p:grpSpPr>
        <p:sp>
          <p:nvSpPr>
            <p:cNvPr id="1555" name="Google Shape;1555;p20"/>
            <p:cNvSpPr/>
            <p:nvPr/>
          </p:nvSpPr>
          <p:spPr>
            <a:xfrm flipH="1" rot="-906607">
              <a:off x="5829747" y="1902188"/>
              <a:ext cx="2162464" cy="2160436"/>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flipH="1" rot="-3599892">
              <a:off x="5612011" y="1312580"/>
              <a:ext cx="2414869" cy="241486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rot="900225">
              <a:off x="5366172" y="1488619"/>
              <a:ext cx="1745196" cy="1745196"/>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flipH="1" rot="-907138">
              <a:off x="5376932" y="1781727"/>
              <a:ext cx="2137072" cy="2135334"/>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20"/>
          <p:cNvSpPr/>
          <p:nvPr/>
        </p:nvSpPr>
        <p:spPr>
          <a:xfrm flipH="1" rot="1801514">
            <a:off x="1111373" y="1897730"/>
            <a:ext cx="433469" cy="433319"/>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flipH="1">
            <a:off x="5257953" y="1886156"/>
            <a:ext cx="666600" cy="6663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flipH="1">
            <a:off x="6268392" y="1585780"/>
            <a:ext cx="132600" cy="1326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flipH="1" rot="3600843">
            <a:off x="1943443" y="1114200"/>
            <a:ext cx="132656" cy="132656"/>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flipH="1" rot="5397621">
            <a:off x="6063474" y="636473"/>
            <a:ext cx="433500" cy="4332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4" name="Google Shape;1564;p20"/>
          <p:cNvCxnSpPr>
            <a:stCxn id="1559" idx="0"/>
            <a:endCxn id="1562" idx="3"/>
          </p:cNvCxnSpPr>
          <p:nvPr/>
        </p:nvCxnSpPr>
        <p:spPr>
          <a:xfrm flipH="1" rot="10800000">
            <a:off x="1436407" y="1244540"/>
            <a:ext cx="556200" cy="682200"/>
          </a:xfrm>
          <a:prstGeom prst="straightConnector1">
            <a:avLst/>
          </a:prstGeom>
          <a:noFill/>
          <a:ln cap="flat" cmpd="sng" w="9525">
            <a:solidFill>
              <a:schemeClr val="lt2"/>
            </a:solidFill>
            <a:prstDash val="dash"/>
            <a:round/>
            <a:headEnd len="med" w="med" type="none"/>
            <a:tailEnd len="med" w="med" type="none"/>
          </a:ln>
        </p:spPr>
      </p:cxnSp>
      <p:cxnSp>
        <p:nvCxnSpPr>
          <p:cNvPr id="1565" name="Google Shape;1565;p20"/>
          <p:cNvCxnSpPr>
            <a:stCxn id="1563" idx="2"/>
            <a:endCxn id="1561" idx="0"/>
          </p:cNvCxnSpPr>
          <p:nvPr/>
        </p:nvCxnSpPr>
        <p:spPr>
          <a:xfrm>
            <a:off x="6280374" y="1069823"/>
            <a:ext cx="54300" cy="516000"/>
          </a:xfrm>
          <a:prstGeom prst="straightConnector1">
            <a:avLst/>
          </a:prstGeom>
          <a:noFill/>
          <a:ln cap="flat" cmpd="sng" w="9525">
            <a:solidFill>
              <a:schemeClr val="lt2"/>
            </a:solidFill>
            <a:prstDash val="dash"/>
            <a:round/>
            <a:headEnd len="med" w="med" type="none"/>
            <a:tailEnd len="med" w="med" type="none"/>
          </a:ln>
        </p:spPr>
      </p:cxnSp>
      <p:cxnSp>
        <p:nvCxnSpPr>
          <p:cNvPr id="1566" name="Google Shape;1566;p20"/>
          <p:cNvCxnSpPr>
            <a:stCxn id="1561" idx="5"/>
          </p:cNvCxnSpPr>
          <p:nvPr/>
        </p:nvCxnSpPr>
        <p:spPr>
          <a:xfrm flipH="1">
            <a:off x="5870811" y="1698961"/>
            <a:ext cx="417000" cy="328200"/>
          </a:xfrm>
          <a:prstGeom prst="straightConnector1">
            <a:avLst/>
          </a:prstGeom>
          <a:noFill/>
          <a:ln cap="flat" cmpd="sng" w="9525">
            <a:solidFill>
              <a:schemeClr val="lt2"/>
            </a:solidFill>
            <a:prstDash val="dash"/>
            <a:round/>
            <a:headEnd len="med" w="med" type="none"/>
            <a:tailEnd len="med" w="med" type="none"/>
          </a:ln>
        </p:spPr>
      </p:cxnSp>
      <p:cxnSp>
        <p:nvCxnSpPr>
          <p:cNvPr id="1567" name="Google Shape;1567;p20"/>
          <p:cNvCxnSpPr>
            <a:stCxn id="1562" idx="6"/>
          </p:cNvCxnSpPr>
          <p:nvPr/>
        </p:nvCxnSpPr>
        <p:spPr>
          <a:xfrm rot="10800000">
            <a:off x="1270121" y="702179"/>
            <a:ext cx="706500" cy="420900"/>
          </a:xfrm>
          <a:prstGeom prst="straightConnector1">
            <a:avLst/>
          </a:prstGeom>
          <a:noFill/>
          <a:ln cap="flat" cmpd="sng" w="9525">
            <a:solidFill>
              <a:schemeClr val="lt2"/>
            </a:solidFill>
            <a:prstDash val="dash"/>
            <a:round/>
            <a:headEnd len="med" w="med" type="none"/>
            <a:tailEnd len="med" w="med" type="none"/>
          </a:ln>
        </p:spPr>
      </p:cxnSp>
      <p:sp>
        <p:nvSpPr>
          <p:cNvPr id="1568" name="Google Shape;1568;p20"/>
          <p:cNvSpPr/>
          <p:nvPr/>
        </p:nvSpPr>
        <p:spPr>
          <a:xfrm>
            <a:off x="690140" y="247238"/>
            <a:ext cx="610800" cy="61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9" name="Google Shape;1569;p20"/>
          <p:cNvGrpSpPr/>
          <p:nvPr/>
        </p:nvGrpSpPr>
        <p:grpSpPr>
          <a:xfrm>
            <a:off x="5890981" y="496699"/>
            <a:ext cx="887486" cy="576896"/>
            <a:chOff x="7811019" y="1134049"/>
            <a:chExt cx="887486" cy="576896"/>
          </a:xfrm>
        </p:grpSpPr>
        <p:sp>
          <p:nvSpPr>
            <p:cNvPr id="1570" name="Google Shape;1570;p20"/>
            <p:cNvSpPr/>
            <p:nvPr/>
          </p:nvSpPr>
          <p:spPr>
            <a:xfrm>
              <a:off x="8438121" y="1607363"/>
              <a:ext cx="67381" cy="52530"/>
            </a:xfrm>
            <a:custGeom>
              <a:rect b="b" l="l" r="r" t="t"/>
              <a:pathLst>
                <a:path extrusionOk="0" h="994" w="1275">
                  <a:moveTo>
                    <a:pt x="644" y="0"/>
                  </a:moveTo>
                  <a:cubicBezTo>
                    <a:pt x="1" y="0"/>
                    <a:pt x="1" y="994"/>
                    <a:pt x="644" y="994"/>
                  </a:cubicBezTo>
                  <a:cubicBezTo>
                    <a:pt x="1274" y="994"/>
                    <a:pt x="1274" y="0"/>
                    <a:pt x="64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7953763" y="1502352"/>
              <a:ext cx="68068" cy="52530"/>
            </a:xfrm>
            <a:custGeom>
              <a:rect b="b" l="l" r="r" t="t"/>
              <a:pathLst>
                <a:path extrusionOk="0" h="994" w="1288">
                  <a:moveTo>
                    <a:pt x="644" y="0"/>
                  </a:moveTo>
                  <a:cubicBezTo>
                    <a:pt x="0" y="0"/>
                    <a:pt x="0" y="994"/>
                    <a:pt x="644" y="994"/>
                  </a:cubicBezTo>
                  <a:cubicBezTo>
                    <a:pt x="1274" y="994"/>
                    <a:pt x="1288" y="0"/>
                    <a:pt x="64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8262875" y="1245719"/>
              <a:ext cx="68068" cy="52583"/>
            </a:xfrm>
            <a:custGeom>
              <a:rect b="b" l="l" r="r" t="t"/>
              <a:pathLst>
                <a:path extrusionOk="0" h="995" w="1288">
                  <a:moveTo>
                    <a:pt x="644" y="1"/>
                  </a:moveTo>
                  <a:cubicBezTo>
                    <a:pt x="0" y="1"/>
                    <a:pt x="0" y="994"/>
                    <a:pt x="644" y="994"/>
                  </a:cubicBezTo>
                  <a:cubicBezTo>
                    <a:pt x="1288" y="994"/>
                    <a:pt x="1288" y="1"/>
                    <a:pt x="644"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8262875" y="1537814"/>
              <a:ext cx="68068" cy="52583"/>
            </a:xfrm>
            <a:custGeom>
              <a:rect b="b" l="l" r="r" t="t"/>
              <a:pathLst>
                <a:path extrusionOk="0" h="995" w="1288">
                  <a:moveTo>
                    <a:pt x="644" y="1"/>
                  </a:moveTo>
                  <a:cubicBezTo>
                    <a:pt x="0" y="1"/>
                    <a:pt x="0" y="995"/>
                    <a:pt x="644" y="995"/>
                  </a:cubicBezTo>
                  <a:cubicBezTo>
                    <a:pt x="1288" y="995"/>
                    <a:pt x="1288"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7811019" y="1358128"/>
              <a:ext cx="38526" cy="31867"/>
            </a:xfrm>
            <a:custGeom>
              <a:rect b="b" l="l" r="r" t="t"/>
              <a:pathLst>
                <a:path extrusionOk="0" h="603" w="729">
                  <a:moveTo>
                    <a:pt x="364" y="1"/>
                  </a:moveTo>
                  <a:cubicBezTo>
                    <a:pt x="0" y="29"/>
                    <a:pt x="0" y="574"/>
                    <a:pt x="364" y="602"/>
                  </a:cubicBezTo>
                  <a:cubicBezTo>
                    <a:pt x="728" y="574"/>
                    <a:pt x="728" y="29"/>
                    <a:pt x="364"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8461057" y="1384764"/>
              <a:ext cx="39266" cy="31867"/>
            </a:xfrm>
            <a:custGeom>
              <a:rect b="b" l="l" r="r" t="t"/>
              <a:pathLst>
                <a:path extrusionOk="0" h="603" w="743">
                  <a:moveTo>
                    <a:pt x="364" y="0"/>
                  </a:moveTo>
                  <a:cubicBezTo>
                    <a:pt x="1" y="28"/>
                    <a:pt x="1" y="560"/>
                    <a:pt x="364" y="602"/>
                  </a:cubicBezTo>
                  <a:cubicBezTo>
                    <a:pt x="742" y="560"/>
                    <a:pt x="742" y="28"/>
                    <a:pt x="36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8018080" y="1200639"/>
              <a:ext cx="38526" cy="31814"/>
            </a:xfrm>
            <a:custGeom>
              <a:rect b="b" l="l" r="r" t="t"/>
              <a:pathLst>
                <a:path extrusionOk="0" h="602" w="729">
                  <a:moveTo>
                    <a:pt x="364" y="0"/>
                  </a:moveTo>
                  <a:cubicBezTo>
                    <a:pt x="1" y="28"/>
                    <a:pt x="1" y="574"/>
                    <a:pt x="364" y="602"/>
                  </a:cubicBezTo>
                  <a:cubicBezTo>
                    <a:pt x="728" y="574"/>
                    <a:pt x="728"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8140107" y="1679078"/>
              <a:ext cx="39266" cy="31867"/>
            </a:xfrm>
            <a:custGeom>
              <a:rect b="b" l="l" r="r" t="t"/>
              <a:pathLst>
                <a:path extrusionOk="0" h="603" w="743">
                  <a:moveTo>
                    <a:pt x="378" y="1"/>
                  </a:moveTo>
                  <a:cubicBezTo>
                    <a:pt x="0" y="29"/>
                    <a:pt x="0" y="574"/>
                    <a:pt x="378" y="602"/>
                  </a:cubicBezTo>
                  <a:cubicBezTo>
                    <a:pt x="742" y="574"/>
                    <a:pt x="742" y="29"/>
                    <a:pt x="378"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8659240" y="1551132"/>
              <a:ext cx="39266" cy="31127"/>
            </a:xfrm>
            <a:custGeom>
              <a:rect b="b" l="l" r="r" t="t"/>
              <a:pathLst>
                <a:path extrusionOk="0" h="589" w="743">
                  <a:moveTo>
                    <a:pt x="365" y="1"/>
                  </a:moveTo>
                  <a:cubicBezTo>
                    <a:pt x="1" y="29"/>
                    <a:pt x="1" y="561"/>
                    <a:pt x="365" y="589"/>
                  </a:cubicBezTo>
                  <a:cubicBezTo>
                    <a:pt x="742" y="561"/>
                    <a:pt x="742" y="29"/>
                    <a:pt x="365"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8630437" y="1294551"/>
              <a:ext cx="38473" cy="31074"/>
            </a:xfrm>
            <a:custGeom>
              <a:rect b="b" l="l" r="r" t="t"/>
              <a:pathLst>
                <a:path extrusionOk="0" h="588" w="728">
                  <a:moveTo>
                    <a:pt x="364" y="0"/>
                  </a:moveTo>
                  <a:cubicBezTo>
                    <a:pt x="0" y="28"/>
                    <a:pt x="0" y="560"/>
                    <a:pt x="364" y="588"/>
                  </a:cubicBezTo>
                  <a:cubicBezTo>
                    <a:pt x="728" y="560"/>
                    <a:pt x="728"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8339030" y="1134049"/>
              <a:ext cx="34827" cy="31127"/>
            </a:xfrm>
            <a:custGeom>
              <a:rect b="b" l="l" r="r" t="t"/>
              <a:pathLst>
                <a:path extrusionOk="0" h="589" w="659">
                  <a:moveTo>
                    <a:pt x="309" y="1"/>
                  </a:moveTo>
                  <a:cubicBezTo>
                    <a:pt x="267" y="1"/>
                    <a:pt x="225" y="1"/>
                    <a:pt x="183" y="29"/>
                  </a:cubicBezTo>
                  <a:cubicBezTo>
                    <a:pt x="155" y="29"/>
                    <a:pt x="113" y="57"/>
                    <a:pt x="99" y="85"/>
                  </a:cubicBezTo>
                  <a:cubicBezTo>
                    <a:pt x="71" y="113"/>
                    <a:pt x="43" y="141"/>
                    <a:pt x="29" y="183"/>
                  </a:cubicBezTo>
                  <a:cubicBezTo>
                    <a:pt x="15" y="211"/>
                    <a:pt x="1" y="253"/>
                    <a:pt x="15" y="294"/>
                  </a:cubicBezTo>
                  <a:lnTo>
                    <a:pt x="15" y="378"/>
                  </a:lnTo>
                  <a:cubicBezTo>
                    <a:pt x="29" y="420"/>
                    <a:pt x="57" y="462"/>
                    <a:pt x="99" y="504"/>
                  </a:cubicBezTo>
                  <a:lnTo>
                    <a:pt x="155" y="546"/>
                  </a:lnTo>
                  <a:cubicBezTo>
                    <a:pt x="197" y="574"/>
                    <a:pt x="253" y="588"/>
                    <a:pt x="309" y="588"/>
                  </a:cubicBezTo>
                  <a:lnTo>
                    <a:pt x="364" y="588"/>
                  </a:lnTo>
                  <a:cubicBezTo>
                    <a:pt x="392" y="588"/>
                    <a:pt x="434" y="588"/>
                    <a:pt x="476" y="574"/>
                  </a:cubicBezTo>
                  <a:cubicBezTo>
                    <a:pt x="546" y="532"/>
                    <a:pt x="602" y="476"/>
                    <a:pt x="630" y="406"/>
                  </a:cubicBezTo>
                  <a:cubicBezTo>
                    <a:pt x="644" y="378"/>
                    <a:pt x="658" y="336"/>
                    <a:pt x="658" y="294"/>
                  </a:cubicBezTo>
                  <a:lnTo>
                    <a:pt x="644" y="211"/>
                  </a:lnTo>
                  <a:cubicBezTo>
                    <a:pt x="630" y="169"/>
                    <a:pt x="602" y="127"/>
                    <a:pt x="574" y="85"/>
                  </a:cubicBezTo>
                  <a:lnTo>
                    <a:pt x="504" y="43"/>
                  </a:lnTo>
                  <a:cubicBezTo>
                    <a:pt x="462" y="15"/>
                    <a:pt x="406" y="1"/>
                    <a:pt x="364"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20"/>
          <p:cNvGrpSpPr/>
          <p:nvPr/>
        </p:nvGrpSpPr>
        <p:grpSpPr>
          <a:xfrm>
            <a:off x="1719450" y="1447321"/>
            <a:ext cx="816049" cy="573568"/>
            <a:chOff x="293775" y="1137009"/>
            <a:chExt cx="816049" cy="573568"/>
          </a:xfrm>
        </p:grpSpPr>
        <p:sp>
          <p:nvSpPr>
            <p:cNvPr id="1582" name="Google Shape;1582;p20"/>
            <p:cNvSpPr/>
            <p:nvPr/>
          </p:nvSpPr>
          <p:spPr>
            <a:xfrm>
              <a:off x="497876" y="1572588"/>
              <a:ext cx="68068" cy="52583"/>
            </a:xfrm>
            <a:custGeom>
              <a:rect b="b" l="l" r="r" t="t"/>
              <a:pathLst>
                <a:path extrusionOk="0" h="995" w="1288">
                  <a:moveTo>
                    <a:pt x="644" y="1"/>
                  </a:moveTo>
                  <a:cubicBezTo>
                    <a:pt x="0" y="1"/>
                    <a:pt x="0" y="994"/>
                    <a:pt x="644" y="994"/>
                  </a:cubicBezTo>
                  <a:cubicBezTo>
                    <a:pt x="1288" y="994"/>
                    <a:pt x="1288" y="1"/>
                    <a:pt x="644"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667203" y="1327793"/>
              <a:ext cx="67381" cy="52583"/>
            </a:xfrm>
            <a:custGeom>
              <a:rect b="b" l="l" r="r" t="t"/>
              <a:pathLst>
                <a:path extrusionOk="0" h="995" w="1275">
                  <a:moveTo>
                    <a:pt x="644" y="1"/>
                  </a:moveTo>
                  <a:cubicBezTo>
                    <a:pt x="1" y="1"/>
                    <a:pt x="1" y="994"/>
                    <a:pt x="644" y="994"/>
                  </a:cubicBezTo>
                  <a:cubicBezTo>
                    <a:pt x="1274" y="994"/>
                    <a:pt x="1274"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364011" y="1327793"/>
              <a:ext cx="68068" cy="52583"/>
            </a:xfrm>
            <a:custGeom>
              <a:rect b="b" l="l" r="r" t="t"/>
              <a:pathLst>
                <a:path extrusionOk="0" h="995" w="1288">
                  <a:moveTo>
                    <a:pt x="644" y="1"/>
                  </a:moveTo>
                  <a:cubicBezTo>
                    <a:pt x="0" y="1"/>
                    <a:pt x="0" y="994"/>
                    <a:pt x="644" y="994"/>
                  </a:cubicBezTo>
                  <a:cubicBezTo>
                    <a:pt x="1288" y="994"/>
                    <a:pt x="1288"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1041704" y="1438372"/>
              <a:ext cx="68120" cy="52530"/>
            </a:xfrm>
            <a:custGeom>
              <a:rect b="b" l="l" r="r" t="t"/>
              <a:pathLst>
                <a:path extrusionOk="0" h="994" w="1289">
                  <a:moveTo>
                    <a:pt x="645" y="0"/>
                  </a:moveTo>
                  <a:cubicBezTo>
                    <a:pt x="1" y="0"/>
                    <a:pt x="1" y="994"/>
                    <a:pt x="645" y="994"/>
                  </a:cubicBezTo>
                  <a:cubicBezTo>
                    <a:pt x="1288" y="994"/>
                    <a:pt x="1288" y="0"/>
                    <a:pt x="645"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1056500" y="1679450"/>
              <a:ext cx="38526" cy="31127"/>
            </a:xfrm>
            <a:custGeom>
              <a:rect b="b" l="l" r="r" t="t"/>
              <a:pathLst>
                <a:path extrusionOk="0" h="589" w="729">
                  <a:moveTo>
                    <a:pt x="365" y="1"/>
                  </a:moveTo>
                  <a:cubicBezTo>
                    <a:pt x="1" y="29"/>
                    <a:pt x="1" y="560"/>
                    <a:pt x="365" y="588"/>
                  </a:cubicBezTo>
                  <a:cubicBezTo>
                    <a:pt x="729" y="560"/>
                    <a:pt x="729" y="29"/>
                    <a:pt x="36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898681" y="1154026"/>
              <a:ext cx="42225" cy="31867"/>
            </a:xfrm>
            <a:custGeom>
              <a:rect b="b" l="l" r="r" t="t"/>
              <a:pathLst>
                <a:path extrusionOk="0" h="603" w="799">
                  <a:moveTo>
                    <a:pt x="392" y="0"/>
                  </a:moveTo>
                  <a:cubicBezTo>
                    <a:pt x="1" y="0"/>
                    <a:pt x="1" y="602"/>
                    <a:pt x="392" y="602"/>
                  </a:cubicBezTo>
                  <a:cubicBezTo>
                    <a:pt x="798" y="602"/>
                    <a:pt x="798" y="0"/>
                    <a:pt x="392"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53315" y="1137009"/>
              <a:ext cx="38526" cy="31127"/>
            </a:xfrm>
            <a:custGeom>
              <a:rect b="b" l="l" r="r" t="t"/>
              <a:pathLst>
                <a:path extrusionOk="0" h="589" w="729">
                  <a:moveTo>
                    <a:pt x="365" y="1"/>
                  </a:moveTo>
                  <a:cubicBezTo>
                    <a:pt x="1" y="29"/>
                    <a:pt x="1" y="560"/>
                    <a:pt x="365" y="588"/>
                  </a:cubicBezTo>
                  <a:cubicBezTo>
                    <a:pt x="728" y="560"/>
                    <a:pt x="728" y="29"/>
                    <a:pt x="365"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307780" y="1449081"/>
              <a:ext cx="39266" cy="31127"/>
            </a:xfrm>
            <a:custGeom>
              <a:rect b="b" l="l" r="r" t="t"/>
              <a:pathLst>
                <a:path extrusionOk="0" h="589" w="743">
                  <a:moveTo>
                    <a:pt x="379" y="1"/>
                  </a:moveTo>
                  <a:cubicBezTo>
                    <a:pt x="1" y="29"/>
                    <a:pt x="1" y="561"/>
                    <a:pt x="379" y="589"/>
                  </a:cubicBezTo>
                  <a:cubicBezTo>
                    <a:pt x="743" y="561"/>
                    <a:pt x="743" y="29"/>
                    <a:pt x="379"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293775" y="1145887"/>
              <a:ext cx="38473" cy="31127"/>
            </a:xfrm>
            <a:custGeom>
              <a:rect b="b" l="l" r="r" t="t"/>
              <a:pathLst>
                <a:path extrusionOk="0" h="589" w="728">
                  <a:moveTo>
                    <a:pt x="364" y="1"/>
                  </a:moveTo>
                  <a:cubicBezTo>
                    <a:pt x="0" y="29"/>
                    <a:pt x="0" y="560"/>
                    <a:pt x="364" y="588"/>
                  </a:cubicBezTo>
                  <a:cubicBezTo>
                    <a:pt x="728" y="560"/>
                    <a:pt x="728" y="29"/>
                    <a:pt x="364"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662755" y="1551116"/>
              <a:ext cx="41485" cy="31127"/>
            </a:xfrm>
            <a:custGeom>
              <a:rect b="b" l="l" r="r" t="t"/>
              <a:pathLst>
                <a:path extrusionOk="0" h="589" w="785">
                  <a:moveTo>
                    <a:pt x="393" y="1"/>
                  </a:moveTo>
                  <a:cubicBezTo>
                    <a:pt x="1" y="1"/>
                    <a:pt x="1" y="589"/>
                    <a:pt x="393" y="589"/>
                  </a:cubicBezTo>
                  <a:cubicBezTo>
                    <a:pt x="784" y="589"/>
                    <a:pt x="784" y="1"/>
                    <a:pt x="393"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844341" y="1502727"/>
              <a:ext cx="38526" cy="31127"/>
            </a:xfrm>
            <a:custGeom>
              <a:rect b="b" l="l" r="r" t="t"/>
              <a:pathLst>
                <a:path extrusionOk="0" h="589" w="729">
                  <a:moveTo>
                    <a:pt x="365" y="0"/>
                  </a:moveTo>
                  <a:cubicBezTo>
                    <a:pt x="1" y="28"/>
                    <a:pt x="1" y="560"/>
                    <a:pt x="365" y="588"/>
                  </a:cubicBezTo>
                  <a:cubicBezTo>
                    <a:pt x="728" y="560"/>
                    <a:pt x="728" y="28"/>
                    <a:pt x="365"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20"/>
          <p:cNvGrpSpPr/>
          <p:nvPr/>
        </p:nvGrpSpPr>
        <p:grpSpPr>
          <a:xfrm>
            <a:off x="8085011" y="4392923"/>
            <a:ext cx="931139" cy="636827"/>
            <a:chOff x="7906411" y="3766023"/>
            <a:chExt cx="931139" cy="636827"/>
          </a:xfrm>
        </p:grpSpPr>
        <p:sp>
          <p:nvSpPr>
            <p:cNvPr id="1594" name="Google Shape;1594;p20"/>
            <p:cNvSpPr/>
            <p:nvPr/>
          </p:nvSpPr>
          <p:spPr>
            <a:xfrm>
              <a:off x="8140847" y="4174279"/>
              <a:ext cx="67328" cy="52530"/>
            </a:xfrm>
            <a:custGeom>
              <a:rect b="b" l="l" r="r" t="t"/>
              <a:pathLst>
                <a:path extrusionOk="0" h="994" w="1274">
                  <a:moveTo>
                    <a:pt x="630" y="0"/>
                  </a:moveTo>
                  <a:cubicBezTo>
                    <a:pt x="0" y="0"/>
                    <a:pt x="0" y="994"/>
                    <a:pt x="630" y="994"/>
                  </a:cubicBezTo>
                  <a:cubicBezTo>
                    <a:pt x="1274" y="994"/>
                    <a:pt x="1274" y="0"/>
                    <a:pt x="630"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8408578" y="3998980"/>
              <a:ext cx="68068" cy="52583"/>
            </a:xfrm>
            <a:custGeom>
              <a:rect b="b" l="l" r="r" t="t"/>
              <a:pathLst>
                <a:path extrusionOk="0" h="995" w="1288">
                  <a:moveTo>
                    <a:pt x="644" y="1"/>
                  </a:moveTo>
                  <a:cubicBezTo>
                    <a:pt x="0" y="1"/>
                    <a:pt x="0" y="994"/>
                    <a:pt x="644" y="994"/>
                  </a:cubicBezTo>
                  <a:cubicBezTo>
                    <a:pt x="1287"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8729528" y="3766023"/>
              <a:ext cx="68068" cy="52583"/>
            </a:xfrm>
            <a:custGeom>
              <a:rect b="b" l="l" r="r" t="t"/>
              <a:pathLst>
                <a:path extrusionOk="0" h="995" w="1288">
                  <a:moveTo>
                    <a:pt x="644" y="1"/>
                  </a:moveTo>
                  <a:cubicBezTo>
                    <a:pt x="0" y="1"/>
                    <a:pt x="0" y="994"/>
                    <a:pt x="644" y="994"/>
                  </a:cubicBezTo>
                  <a:cubicBezTo>
                    <a:pt x="1274"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8418144" y="4214920"/>
              <a:ext cx="67381" cy="52583"/>
            </a:xfrm>
            <a:custGeom>
              <a:rect b="b" l="l" r="r" t="t"/>
              <a:pathLst>
                <a:path extrusionOk="0" h="995" w="1275">
                  <a:moveTo>
                    <a:pt x="645" y="1"/>
                  </a:moveTo>
                  <a:cubicBezTo>
                    <a:pt x="1" y="1"/>
                    <a:pt x="1" y="994"/>
                    <a:pt x="645" y="994"/>
                  </a:cubicBezTo>
                  <a:cubicBezTo>
                    <a:pt x="1274" y="994"/>
                    <a:pt x="1274" y="1"/>
                    <a:pt x="645"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8573466" y="4023396"/>
              <a:ext cx="41485" cy="31127"/>
            </a:xfrm>
            <a:custGeom>
              <a:rect b="b" l="l" r="r" t="t"/>
              <a:pathLst>
                <a:path extrusionOk="0" h="589" w="785">
                  <a:moveTo>
                    <a:pt x="406" y="0"/>
                  </a:moveTo>
                  <a:cubicBezTo>
                    <a:pt x="401" y="0"/>
                    <a:pt x="397" y="0"/>
                    <a:pt x="392" y="1"/>
                  </a:cubicBezTo>
                  <a:cubicBezTo>
                    <a:pt x="1" y="1"/>
                    <a:pt x="1" y="588"/>
                    <a:pt x="392" y="588"/>
                  </a:cubicBezTo>
                  <a:cubicBezTo>
                    <a:pt x="780" y="588"/>
                    <a:pt x="784" y="0"/>
                    <a:pt x="406"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8559408" y="3770462"/>
              <a:ext cx="42225" cy="31127"/>
            </a:xfrm>
            <a:custGeom>
              <a:rect b="b" l="l" r="r" t="t"/>
              <a:pathLst>
                <a:path extrusionOk="0" h="589" w="799">
                  <a:moveTo>
                    <a:pt x="406" y="1"/>
                  </a:moveTo>
                  <a:cubicBezTo>
                    <a:pt x="1" y="1"/>
                    <a:pt x="1" y="589"/>
                    <a:pt x="406" y="589"/>
                  </a:cubicBezTo>
                  <a:cubicBezTo>
                    <a:pt x="798" y="589"/>
                    <a:pt x="798" y="1"/>
                    <a:pt x="406"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8798284" y="3937623"/>
              <a:ext cx="39266" cy="31127"/>
            </a:xfrm>
            <a:custGeom>
              <a:rect b="b" l="l" r="r" t="t"/>
              <a:pathLst>
                <a:path extrusionOk="0" h="589" w="743">
                  <a:moveTo>
                    <a:pt x="364" y="0"/>
                  </a:moveTo>
                  <a:cubicBezTo>
                    <a:pt x="0" y="28"/>
                    <a:pt x="0" y="560"/>
                    <a:pt x="364" y="588"/>
                  </a:cubicBezTo>
                  <a:cubicBezTo>
                    <a:pt x="742" y="560"/>
                    <a:pt x="742" y="28"/>
                    <a:pt x="364"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8174142" y="4357665"/>
              <a:ext cx="39213" cy="31127"/>
            </a:xfrm>
            <a:custGeom>
              <a:rect b="b" l="l" r="r" t="t"/>
              <a:pathLst>
                <a:path extrusionOk="0" h="589" w="742">
                  <a:moveTo>
                    <a:pt x="378" y="1"/>
                  </a:moveTo>
                  <a:cubicBezTo>
                    <a:pt x="0" y="29"/>
                    <a:pt x="0" y="560"/>
                    <a:pt x="378" y="588"/>
                  </a:cubicBezTo>
                  <a:cubicBezTo>
                    <a:pt x="742" y="560"/>
                    <a:pt x="742" y="29"/>
                    <a:pt x="378"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7960422" y="4166881"/>
              <a:ext cx="39213" cy="31814"/>
            </a:xfrm>
            <a:custGeom>
              <a:rect b="b" l="l" r="r" t="t"/>
              <a:pathLst>
                <a:path extrusionOk="0" h="602" w="742">
                  <a:moveTo>
                    <a:pt x="364" y="0"/>
                  </a:moveTo>
                  <a:cubicBezTo>
                    <a:pt x="0" y="28"/>
                    <a:pt x="0" y="574"/>
                    <a:pt x="364" y="602"/>
                  </a:cubicBezTo>
                  <a:cubicBezTo>
                    <a:pt x="742" y="574"/>
                    <a:pt x="742" y="28"/>
                    <a:pt x="364"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7906411" y="4370983"/>
              <a:ext cx="42225" cy="31867"/>
            </a:xfrm>
            <a:custGeom>
              <a:rect b="b" l="l" r="r" t="t"/>
              <a:pathLst>
                <a:path extrusionOk="0" h="603" w="799">
                  <a:moveTo>
                    <a:pt x="392" y="0"/>
                  </a:moveTo>
                  <a:cubicBezTo>
                    <a:pt x="1" y="0"/>
                    <a:pt x="1" y="602"/>
                    <a:pt x="392" y="602"/>
                  </a:cubicBezTo>
                  <a:cubicBezTo>
                    <a:pt x="798" y="602"/>
                    <a:pt x="798" y="0"/>
                    <a:pt x="392" y="0"/>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20"/>
          <p:cNvGrpSpPr/>
          <p:nvPr/>
        </p:nvGrpSpPr>
        <p:grpSpPr>
          <a:xfrm>
            <a:off x="131950" y="4187400"/>
            <a:ext cx="1105645" cy="842356"/>
            <a:chOff x="306300" y="3598175"/>
            <a:chExt cx="1105645" cy="842356"/>
          </a:xfrm>
        </p:grpSpPr>
        <p:sp>
          <p:nvSpPr>
            <p:cNvPr id="1605" name="Google Shape;1605;p20"/>
            <p:cNvSpPr/>
            <p:nvPr/>
          </p:nvSpPr>
          <p:spPr>
            <a:xfrm>
              <a:off x="439426" y="3754185"/>
              <a:ext cx="68120" cy="52583"/>
            </a:xfrm>
            <a:custGeom>
              <a:rect b="b" l="l" r="r" t="t"/>
              <a:pathLst>
                <a:path extrusionOk="0" h="995" w="1289">
                  <a:moveTo>
                    <a:pt x="644" y="1"/>
                  </a:moveTo>
                  <a:cubicBezTo>
                    <a:pt x="1" y="1"/>
                    <a:pt x="1" y="995"/>
                    <a:pt x="644" y="995"/>
                  </a:cubicBezTo>
                  <a:cubicBezTo>
                    <a:pt x="1288" y="995"/>
                    <a:pt x="1288" y="1"/>
                    <a:pt x="644"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859467" y="4045593"/>
              <a:ext cx="68120" cy="52530"/>
            </a:xfrm>
            <a:custGeom>
              <a:rect b="b" l="l" r="r" t="t"/>
              <a:pathLst>
                <a:path extrusionOk="0" h="994" w="1289">
                  <a:moveTo>
                    <a:pt x="645" y="0"/>
                  </a:moveTo>
                  <a:cubicBezTo>
                    <a:pt x="1" y="0"/>
                    <a:pt x="1" y="994"/>
                    <a:pt x="645" y="994"/>
                  </a:cubicBezTo>
                  <a:cubicBezTo>
                    <a:pt x="1288" y="994"/>
                    <a:pt x="1288" y="0"/>
                    <a:pt x="645"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1343877" y="4191297"/>
              <a:ext cx="68068" cy="52530"/>
            </a:xfrm>
            <a:custGeom>
              <a:rect b="b" l="l" r="r" t="t"/>
              <a:pathLst>
                <a:path extrusionOk="0" h="994" w="1288">
                  <a:moveTo>
                    <a:pt x="644" y="0"/>
                  </a:moveTo>
                  <a:cubicBezTo>
                    <a:pt x="1" y="0"/>
                    <a:pt x="1" y="994"/>
                    <a:pt x="644" y="994"/>
                  </a:cubicBezTo>
                  <a:cubicBezTo>
                    <a:pt x="1288" y="994"/>
                    <a:pt x="1288" y="0"/>
                    <a:pt x="644" y="0"/>
                  </a:cubicBezTo>
                  <a:close/>
                </a:path>
              </a:pathLst>
            </a:cu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847682" y="4249695"/>
              <a:ext cx="68068" cy="52583"/>
            </a:xfrm>
            <a:custGeom>
              <a:rect b="b" l="l" r="r" t="t"/>
              <a:pathLst>
                <a:path extrusionOk="0" h="995" w="1288">
                  <a:moveTo>
                    <a:pt x="644" y="1"/>
                  </a:moveTo>
                  <a:cubicBezTo>
                    <a:pt x="0" y="1"/>
                    <a:pt x="0" y="994"/>
                    <a:pt x="644" y="994"/>
                  </a:cubicBezTo>
                  <a:cubicBezTo>
                    <a:pt x="1287" y="994"/>
                    <a:pt x="1287" y="1"/>
                    <a:pt x="644" y="1"/>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515634" y="4057431"/>
              <a:ext cx="67328" cy="52530"/>
            </a:xfrm>
            <a:custGeom>
              <a:rect b="b" l="l" r="r" t="t"/>
              <a:pathLst>
                <a:path extrusionOk="0" h="994" w="1274">
                  <a:moveTo>
                    <a:pt x="630" y="0"/>
                  </a:moveTo>
                  <a:cubicBezTo>
                    <a:pt x="0" y="0"/>
                    <a:pt x="0" y="994"/>
                    <a:pt x="630" y="994"/>
                  </a:cubicBezTo>
                  <a:cubicBezTo>
                    <a:pt x="1273" y="994"/>
                    <a:pt x="1273" y="0"/>
                    <a:pt x="630" y="0"/>
                  </a:cubicBezTo>
                  <a:close/>
                </a:path>
              </a:pathLst>
            </a:cu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662764" y="3898409"/>
              <a:ext cx="41485" cy="31867"/>
            </a:xfrm>
            <a:custGeom>
              <a:rect b="b" l="l" r="r" t="t"/>
              <a:pathLst>
                <a:path extrusionOk="0" h="603" w="785">
                  <a:moveTo>
                    <a:pt x="393" y="1"/>
                  </a:moveTo>
                  <a:cubicBezTo>
                    <a:pt x="1" y="1"/>
                    <a:pt x="1" y="602"/>
                    <a:pt x="393" y="602"/>
                  </a:cubicBezTo>
                  <a:cubicBezTo>
                    <a:pt x="784" y="602"/>
                    <a:pt x="784" y="1"/>
                    <a:pt x="393"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653886" y="4306613"/>
              <a:ext cx="41485" cy="31867"/>
            </a:xfrm>
            <a:custGeom>
              <a:rect b="b" l="l" r="r" t="t"/>
              <a:pathLst>
                <a:path extrusionOk="0" h="603" w="785">
                  <a:moveTo>
                    <a:pt x="393" y="1"/>
                  </a:moveTo>
                  <a:cubicBezTo>
                    <a:pt x="1" y="1"/>
                    <a:pt x="1" y="603"/>
                    <a:pt x="393" y="603"/>
                  </a:cubicBezTo>
                  <a:cubicBezTo>
                    <a:pt x="784" y="603"/>
                    <a:pt x="784" y="1"/>
                    <a:pt x="393" y="1"/>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1231468" y="4408717"/>
              <a:ext cx="41485" cy="31814"/>
            </a:xfrm>
            <a:custGeom>
              <a:rect b="b" l="l" r="r" t="t"/>
              <a:pathLst>
                <a:path extrusionOk="0" h="602" w="785">
                  <a:moveTo>
                    <a:pt x="392" y="0"/>
                  </a:moveTo>
                  <a:cubicBezTo>
                    <a:pt x="1" y="0"/>
                    <a:pt x="1" y="602"/>
                    <a:pt x="392" y="602"/>
                  </a:cubicBezTo>
                  <a:cubicBezTo>
                    <a:pt x="784" y="602"/>
                    <a:pt x="784" y="0"/>
                    <a:pt x="392"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306300" y="3884351"/>
              <a:ext cx="42225" cy="31127"/>
            </a:xfrm>
            <a:custGeom>
              <a:rect b="b" l="l" r="r" t="t"/>
              <a:pathLst>
                <a:path extrusionOk="0" h="589" w="799">
                  <a:moveTo>
                    <a:pt x="420" y="1"/>
                  </a:moveTo>
                  <a:cubicBezTo>
                    <a:pt x="416" y="1"/>
                    <a:pt x="411" y="1"/>
                    <a:pt x="407" y="1"/>
                  </a:cubicBezTo>
                  <a:cubicBezTo>
                    <a:pt x="1" y="1"/>
                    <a:pt x="1" y="589"/>
                    <a:pt x="407" y="589"/>
                  </a:cubicBezTo>
                  <a:cubicBezTo>
                    <a:pt x="794" y="589"/>
                    <a:pt x="799" y="1"/>
                    <a:pt x="420"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488998" y="3598175"/>
              <a:ext cx="39213" cy="31867"/>
            </a:xfrm>
            <a:custGeom>
              <a:rect b="b" l="l" r="r" t="t"/>
              <a:pathLst>
                <a:path extrusionOk="0" h="603" w="742">
                  <a:moveTo>
                    <a:pt x="364" y="0"/>
                  </a:moveTo>
                  <a:cubicBezTo>
                    <a:pt x="0" y="28"/>
                    <a:pt x="0" y="574"/>
                    <a:pt x="364" y="602"/>
                  </a:cubicBezTo>
                  <a:cubicBezTo>
                    <a:pt x="742" y="574"/>
                    <a:pt x="742" y="28"/>
                    <a:pt x="364"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16658" y="3770462"/>
              <a:ext cx="41485" cy="31127"/>
            </a:xfrm>
            <a:custGeom>
              <a:rect b="b" l="l" r="r" t="t"/>
              <a:pathLst>
                <a:path extrusionOk="0" h="589" w="785">
                  <a:moveTo>
                    <a:pt x="393" y="1"/>
                  </a:moveTo>
                  <a:cubicBezTo>
                    <a:pt x="1" y="1"/>
                    <a:pt x="1" y="589"/>
                    <a:pt x="393" y="589"/>
                  </a:cubicBezTo>
                  <a:cubicBezTo>
                    <a:pt x="785" y="589"/>
                    <a:pt x="785" y="1"/>
                    <a:pt x="393" y="1"/>
                  </a:cubicBezTo>
                  <a:close/>
                </a:path>
              </a:pathLst>
            </a:cu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20"/>
          <p:cNvGrpSpPr/>
          <p:nvPr/>
        </p:nvGrpSpPr>
        <p:grpSpPr>
          <a:xfrm>
            <a:off x="729743" y="395207"/>
            <a:ext cx="531617" cy="314893"/>
            <a:chOff x="5297100" y="1489625"/>
            <a:chExt cx="391125" cy="231675"/>
          </a:xfrm>
        </p:grpSpPr>
        <p:sp>
          <p:nvSpPr>
            <p:cNvPr id="1617" name="Google Shape;1617;p20"/>
            <p:cNvSpPr/>
            <p:nvPr/>
          </p:nvSpPr>
          <p:spPr>
            <a:xfrm>
              <a:off x="5385775" y="1489625"/>
              <a:ext cx="157425" cy="115500"/>
            </a:xfrm>
            <a:custGeom>
              <a:rect b="b" l="l" r="r" t="t"/>
              <a:pathLst>
                <a:path extrusionOk="0" h="4620" w="6297">
                  <a:moveTo>
                    <a:pt x="5361" y="1"/>
                  </a:moveTo>
                  <a:cubicBezTo>
                    <a:pt x="4537" y="1"/>
                    <a:pt x="3822" y="496"/>
                    <a:pt x="3519" y="1265"/>
                  </a:cubicBezTo>
                  <a:cubicBezTo>
                    <a:pt x="3327" y="1155"/>
                    <a:pt x="3107" y="1100"/>
                    <a:pt x="2887" y="1100"/>
                  </a:cubicBezTo>
                  <a:cubicBezTo>
                    <a:pt x="2420" y="1100"/>
                    <a:pt x="2007" y="1320"/>
                    <a:pt x="1732" y="1705"/>
                  </a:cubicBezTo>
                  <a:lnTo>
                    <a:pt x="1705" y="1705"/>
                  </a:lnTo>
                  <a:cubicBezTo>
                    <a:pt x="770" y="1705"/>
                    <a:pt x="0" y="2475"/>
                    <a:pt x="0" y="3410"/>
                  </a:cubicBezTo>
                  <a:cubicBezTo>
                    <a:pt x="0" y="3712"/>
                    <a:pt x="83" y="4015"/>
                    <a:pt x="220" y="4262"/>
                  </a:cubicBezTo>
                  <a:cubicBezTo>
                    <a:pt x="330" y="4482"/>
                    <a:pt x="550" y="4592"/>
                    <a:pt x="797" y="4592"/>
                  </a:cubicBezTo>
                  <a:lnTo>
                    <a:pt x="770" y="4620"/>
                  </a:lnTo>
                  <a:lnTo>
                    <a:pt x="2282" y="4620"/>
                  </a:lnTo>
                  <a:cubicBezTo>
                    <a:pt x="2392" y="4620"/>
                    <a:pt x="2502" y="4537"/>
                    <a:pt x="2530" y="4427"/>
                  </a:cubicBezTo>
                  <a:cubicBezTo>
                    <a:pt x="2530" y="4290"/>
                    <a:pt x="2420" y="4152"/>
                    <a:pt x="2282" y="4152"/>
                  </a:cubicBezTo>
                  <a:lnTo>
                    <a:pt x="770" y="4152"/>
                  </a:lnTo>
                  <a:cubicBezTo>
                    <a:pt x="687" y="4152"/>
                    <a:pt x="632" y="4125"/>
                    <a:pt x="605" y="4070"/>
                  </a:cubicBezTo>
                  <a:cubicBezTo>
                    <a:pt x="495" y="3877"/>
                    <a:pt x="440" y="3657"/>
                    <a:pt x="440" y="3438"/>
                  </a:cubicBezTo>
                  <a:cubicBezTo>
                    <a:pt x="440" y="2750"/>
                    <a:pt x="1017" y="2173"/>
                    <a:pt x="1705" y="2173"/>
                  </a:cubicBezTo>
                  <a:lnTo>
                    <a:pt x="1842" y="2173"/>
                  </a:lnTo>
                  <a:cubicBezTo>
                    <a:pt x="1925" y="2173"/>
                    <a:pt x="2007" y="2118"/>
                    <a:pt x="2062" y="2035"/>
                  </a:cubicBezTo>
                  <a:cubicBezTo>
                    <a:pt x="2227" y="1760"/>
                    <a:pt x="2557" y="1568"/>
                    <a:pt x="2887" y="1568"/>
                  </a:cubicBezTo>
                  <a:cubicBezTo>
                    <a:pt x="3107" y="1568"/>
                    <a:pt x="3327" y="1650"/>
                    <a:pt x="3519" y="1815"/>
                  </a:cubicBezTo>
                  <a:cubicBezTo>
                    <a:pt x="3547" y="1843"/>
                    <a:pt x="3602" y="1870"/>
                    <a:pt x="3657" y="1870"/>
                  </a:cubicBezTo>
                  <a:cubicBezTo>
                    <a:pt x="3767" y="1870"/>
                    <a:pt x="3877" y="1788"/>
                    <a:pt x="3877" y="1678"/>
                  </a:cubicBezTo>
                  <a:cubicBezTo>
                    <a:pt x="4014" y="963"/>
                    <a:pt x="4647" y="468"/>
                    <a:pt x="5361" y="441"/>
                  </a:cubicBezTo>
                  <a:cubicBezTo>
                    <a:pt x="5554" y="468"/>
                    <a:pt x="5746" y="496"/>
                    <a:pt x="5939" y="551"/>
                  </a:cubicBezTo>
                  <a:cubicBezTo>
                    <a:pt x="5968" y="570"/>
                    <a:pt x="6001" y="579"/>
                    <a:pt x="6033" y="579"/>
                  </a:cubicBezTo>
                  <a:cubicBezTo>
                    <a:pt x="6092" y="579"/>
                    <a:pt x="6151" y="549"/>
                    <a:pt x="6186" y="496"/>
                  </a:cubicBezTo>
                  <a:cubicBezTo>
                    <a:pt x="6296" y="386"/>
                    <a:pt x="6241" y="193"/>
                    <a:pt x="6104" y="138"/>
                  </a:cubicBezTo>
                  <a:cubicBezTo>
                    <a:pt x="5856" y="56"/>
                    <a:pt x="5609" y="1"/>
                    <a:pt x="53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5297100" y="1506300"/>
              <a:ext cx="391125" cy="215000"/>
            </a:xfrm>
            <a:custGeom>
              <a:rect b="b" l="l" r="r" t="t"/>
              <a:pathLst>
                <a:path extrusionOk="0" h="8600" w="15645">
                  <a:moveTo>
                    <a:pt x="7864" y="3375"/>
                  </a:moveTo>
                  <a:cubicBezTo>
                    <a:pt x="8056" y="3375"/>
                    <a:pt x="8194" y="3513"/>
                    <a:pt x="8194" y="3705"/>
                  </a:cubicBezTo>
                  <a:cubicBezTo>
                    <a:pt x="8194" y="3898"/>
                    <a:pt x="8056" y="4063"/>
                    <a:pt x="7864" y="4063"/>
                  </a:cubicBezTo>
                  <a:cubicBezTo>
                    <a:pt x="7671" y="4063"/>
                    <a:pt x="7506" y="3898"/>
                    <a:pt x="7506" y="3705"/>
                  </a:cubicBezTo>
                  <a:cubicBezTo>
                    <a:pt x="7506" y="3513"/>
                    <a:pt x="7671" y="3375"/>
                    <a:pt x="7864" y="3375"/>
                  </a:cubicBezTo>
                  <a:close/>
                  <a:moveTo>
                    <a:pt x="3877" y="7445"/>
                  </a:moveTo>
                  <a:cubicBezTo>
                    <a:pt x="4069" y="7445"/>
                    <a:pt x="4234" y="7610"/>
                    <a:pt x="4234" y="7802"/>
                  </a:cubicBezTo>
                  <a:cubicBezTo>
                    <a:pt x="4234" y="7967"/>
                    <a:pt x="4069" y="8132"/>
                    <a:pt x="3877" y="8132"/>
                  </a:cubicBezTo>
                  <a:cubicBezTo>
                    <a:pt x="3685" y="8132"/>
                    <a:pt x="3547" y="7967"/>
                    <a:pt x="3547" y="7802"/>
                  </a:cubicBezTo>
                  <a:cubicBezTo>
                    <a:pt x="3547" y="7610"/>
                    <a:pt x="3685" y="7445"/>
                    <a:pt x="3877" y="7445"/>
                  </a:cubicBezTo>
                  <a:close/>
                  <a:moveTo>
                    <a:pt x="7836" y="7445"/>
                  </a:moveTo>
                  <a:cubicBezTo>
                    <a:pt x="8029" y="7445"/>
                    <a:pt x="8194" y="7610"/>
                    <a:pt x="8194" y="7802"/>
                  </a:cubicBezTo>
                  <a:cubicBezTo>
                    <a:pt x="8194" y="7967"/>
                    <a:pt x="8029" y="8132"/>
                    <a:pt x="7836" y="8132"/>
                  </a:cubicBezTo>
                  <a:cubicBezTo>
                    <a:pt x="7644" y="8132"/>
                    <a:pt x="7506" y="7967"/>
                    <a:pt x="7506" y="7802"/>
                  </a:cubicBezTo>
                  <a:cubicBezTo>
                    <a:pt x="7506" y="7610"/>
                    <a:pt x="7644" y="7445"/>
                    <a:pt x="7836" y="7445"/>
                  </a:cubicBezTo>
                  <a:close/>
                  <a:moveTo>
                    <a:pt x="11795" y="7445"/>
                  </a:moveTo>
                  <a:cubicBezTo>
                    <a:pt x="11988" y="7445"/>
                    <a:pt x="12125" y="7610"/>
                    <a:pt x="12125" y="7802"/>
                  </a:cubicBezTo>
                  <a:cubicBezTo>
                    <a:pt x="12125" y="7967"/>
                    <a:pt x="11988" y="8132"/>
                    <a:pt x="11795" y="8132"/>
                  </a:cubicBezTo>
                  <a:cubicBezTo>
                    <a:pt x="11603" y="8132"/>
                    <a:pt x="11438" y="7967"/>
                    <a:pt x="11438" y="7802"/>
                  </a:cubicBezTo>
                  <a:cubicBezTo>
                    <a:pt x="11438" y="7610"/>
                    <a:pt x="11603" y="7445"/>
                    <a:pt x="11795" y="7445"/>
                  </a:cubicBezTo>
                  <a:close/>
                  <a:moveTo>
                    <a:pt x="10284" y="1"/>
                  </a:moveTo>
                  <a:cubicBezTo>
                    <a:pt x="10237" y="1"/>
                    <a:pt x="10189" y="16"/>
                    <a:pt x="10146" y="49"/>
                  </a:cubicBezTo>
                  <a:cubicBezTo>
                    <a:pt x="10063" y="131"/>
                    <a:pt x="10036" y="269"/>
                    <a:pt x="10118" y="378"/>
                  </a:cubicBezTo>
                  <a:cubicBezTo>
                    <a:pt x="10311" y="626"/>
                    <a:pt x="10421" y="956"/>
                    <a:pt x="10421" y="1286"/>
                  </a:cubicBezTo>
                  <a:cubicBezTo>
                    <a:pt x="10421" y="1396"/>
                    <a:pt x="10503" y="1478"/>
                    <a:pt x="10613" y="1506"/>
                  </a:cubicBezTo>
                  <a:cubicBezTo>
                    <a:pt x="11246" y="1616"/>
                    <a:pt x="11685" y="2138"/>
                    <a:pt x="11713" y="2771"/>
                  </a:cubicBezTo>
                  <a:cubicBezTo>
                    <a:pt x="11685" y="2990"/>
                    <a:pt x="11630" y="3183"/>
                    <a:pt x="11548" y="3375"/>
                  </a:cubicBezTo>
                  <a:cubicBezTo>
                    <a:pt x="11493" y="3458"/>
                    <a:pt x="11438" y="3485"/>
                    <a:pt x="11356" y="3485"/>
                  </a:cubicBezTo>
                  <a:lnTo>
                    <a:pt x="8579" y="3485"/>
                  </a:lnTo>
                  <a:cubicBezTo>
                    <a:pt x="8496" y="3155"/>
                    <a:pt x="8166" y="2935"/>
                    <a:pt x="7809" y="2908"/>
                  </a:cubicBezTo>
                  <a:cubicBezTo>
                    <a:pt x="7479" y="2935"/>
                    <a:pt x="7149" y="3155"/>
                    <a:pt x="7066" y="3485"/>
                  </a:cubicBezTo>
                  <a:lnTo>
                    <a:pt x="6736" y="3485"/>
                  </a:lnTo>
                  <a:cubicBezTo>
                    <a:pt x="6626" y="3485"/>
                    <a:pt x="6516" y="3568"/>
                    <a:pt x="6516" y="3678"/>
                  </a:cubicBezTo>
                  <a:cubicBezTo>
                    <a:pt x="6489" y="3815"/>
                    <a:pt x="6599" y="3953"/>
                    <a:pt x="6736" y="3953"/>
                  </a:cubicBezTo>
                  <a:lnTo>
                    <a:pt x="7066" y="3953"/>
                  </a:lnTo>
                  <a:cubicBezTo>
                    <a:pt x="7149" y="4200"/>
                    <a:pt x="7341" y="4393"/>
                    <a:pt x="7616" y="4475"/>
                  </a:cubicBezTo>
                  <a:lnTo>
                    <a:pt x="7616" y="7032"/>
                  </a:lnTo>
                  <a:cubicBezTo>
                    <a:pt x="7341" y="7115"/>
                    <a:pt x="7149" y="7307"/>
                    <a:pt x="7066" y="7582"/>
                  </a:cubicBezTo>
                  <a:lnTo>
                    <a:pt x="4647" y="7582"/>
                  </a:lnTo>
                  <a:cubicBezTo>
                    <a:pt x="4537" y="7225"/>
                    <a:pt x="4234" y="7005"/>
                    <a:pt x="3877" y="7005"/>
                  </a:cubicBezTo>
                  <a:cubicBezTo>
                    <a:pt x="3520" y="7005"/>
                    <a:pt x="3217" y="7225"/>
                    <a:pt x="3107" y="7582"/>
                  </a:cubicBezTo>
                  <a:lnTo>
                    <a:pt x="275" y="7582"/>
                  </a:lnTo>
                  <a:cubicBezTo>
                    <a:pt x="261" y="7579"/>
                    <a:pt x="247" y="7578"/>
                    <a:pt x="234" y="7578"/>
                  </a:cubicBezTo>
                  <a:cubicBezTo>
                    <a:pt x="121" y="7578"/>
                    <a:pt x="52" y="7676"/>
                    <a:pt x="28" y="7774"/>
                  </a:cubicBezTo>
                  <a:cubicBezTo>
                    <a:pt x="0" y="7912"/>
                    <a:pt x="110" y="8022"/>
                    <a:pt x="248" y="8022"/>
                  </a:cubicBezTo>
                  <a:lnTo>
                    <a:pt x="3135" y="8022"/>
                  </a:lnTo>
                  <a:cubicBezTo>
                    <a:pt x="3245" y="8352"/>
                    <a:pt x="3547" y="8599"/>
                    <a:pt x="3905" y="8599"/>
                  </a:cubicBezTo>
                  <a:cubicBezTo>
                    <a:pt x="4262" y="8599"/>
                    <a:pt x="4564" y="8352"/>
                    <a:pt x="4674" y="8022"/>
                  </a:cubicBezTo>
                  <a:lnTo>
                    <a:pt x="7094" y="8022"/>
                  </a:lnTo>
                  <a:cubicBezTo>
                    <a:pt x="7204" y="8352"/>
                    <a:pt x="7506" y="8599"/>
                    <a:pt x="7864" y="8599"/>
                  </a:cubicBezTo>
                  <a:cubicBezTo>
                    <a:pt x="8194" y="8599"/>
                    <a:pt x="8524" y="8352"/>
                    <a:pt x="8606" y="8022"/>
                  </a:cubicBezTo>
                  <a:lnTo>
                    <a:pt x="11026" y="8022"/>
                  </a:lnTo>
                  <a:cubicBezTo>
                    <a:pt x="11136" y="8352"/>
                    <a:pt x="11438" y="8599"/>
                    <a:pt x="11795" y="8599"/>
                  </a:cubicBezTo>
                  <a:cubicBezTo>
                    <a:pt x="12153" y="8599"/>
                    <a:pt x="12455" y="8352"/>
                    <a:pt x="12565" y="8022"/>
                  </a:cubicBezTo>
                  <a:lnTo>
                    <a:pt x="15425" y="8022"/>
                  </a:lnTo>
                  <a:cubicBezTo>
                    <a:pt x="15535" y="8022"/>
                    <a:pt x="15617" y="7939"/>
                    <a:pt x="15645" y="7829"/>
                  </a:cubicBezTo>
                  <a:cubicBezTo>
                    <a:pt x="15645" y="7692"/>
                    <a:pt x="15562" y="7582"/>
                    <a:pt x="15425" y="7582"/>
                  </a:cubicBezTo>
                  <a:lnTo>
                    <a:pt x="12565" y="7582"/>
                  </a:lnTo>
                  <a:cubicBezTo>
                    <a:pt x="12455" y="7252"/>
                    <a:pt x="12153" y="7005"/>
                    <a:pt x="11795" y="7005"/>
                  </a:cubicBezTo>
                  <a:cubicBezTo>
                    <a:pt x="11438" y="7005"/>
                    <a:pt x="11136" y="7252"/>
                    <a:pt x="11026" y="7582"/>
                  </a:cubicBezTo>
                  <a:lnTo>
                    <a:pt x="8606" y="7582"/>
                  </a:lnTo>
                  <a:cubicBezTo>
                    <a:pt x="8551" y="7307"/>
                    <a:pt x="8331" y="7115"/>
                    <a:pt x="8084" y="7032"/>
                  </a:cubicBezTo>
                  <a:lnTo>
                    <a:pt x="8084" y="4475"/>
                  </a:lnTo>
                  <a:cubicBezTo>
                    <a:pt x="8331" y="4420"/>
                    <a:pt x="8551" y="4200"/>
                    <a:pt x="8606" y="3953"/>
                  </a:cubicBezTo>
                  <a:lnTo>
                    <a:pt x="11356" y="3953"/>
                  </a:lnTo>
                  <a:cubicBezTo>
                    <a:pt x="11603" y="3953"/>
                    <a:pt x="11823" y="3815"/>
                    <a:pt x="11933" y="3595"/>
                  </a:cubicBezTo>
                  <a:cubicBezTo>
                    <a:pt x="12070" y="3348"/>
                    <a:pt x="12153" y="3073"/>
                    <a:pt x="12153" y="2771"/>
                  </a:cubicBezTo>
                  <a:cubicBezTo>
                    <a:pt x="12153" y="2358"/>
                    <a:pt x="12015" y="1946"/>
                    <a:pt x="11740" y="1643"/>
                  </a:cubicBezTo>
                  <a:cubicBezTo>
                    <a:pt x="11493" y="1368"/>
                    <a:pt x="11191" y="1176"/>
                    <a:pt x="10861" y="1093"/>
                  </a:cubicBezTo>
                  <a:cubicBezTo>
                    <a:pt x="10833" y="736"/>
                    <a:pt x="10696" y="378"/>
                    <a:pt x="10476" y="104"/>
                  </a:cubicBezTo>
                  <a:cubicBezTo>
                    <a:pt x="10426" y="37"/>
                    <a:pt x="10356" y="1"/>
                    <a:pt x="102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9" name="Google Shape;1619;p20"/>
          <p:cNvCxnSpPr>
            <a:stCxn id="1561" idx="2"/>
            <a:endCxn id="1620" idx="6"/>
          </p:cNvCxnSpPr>
          <p:nvPr/>
        </p:nvCxnSpPr>
        <p:spPr>
          <a:xfrm>
            <a:off x="6400992" y="1652080"/>
            <a:ext cx="793200" cy="127800"/>
          </a:xfrm>
          <a:prstGeom prst="straightConnector1">
            <a:avLst/>
          </a:prstGeom>
          <a:noFill/>
          <a:ln cap="flat" cmpd="sng" w="9525">
            <a:solidFill>
              <a:schemeClr val="lt2"/>
            </a:solidFill>
            <a:prstDash val="dash"/>
            <a:round/>
            <a:headEnd len="med" w="med" type="none"/>
            <a:tailEnd len="med" w="med" type="none"/>
          </a:ln>
        </p:spPr>
      </p:cxnSp>
      <p:sp>
        <p:nvSpPr>
          <p:cNvPr id="1620" name="Google Shape;1620;p20"/>
          <p:cNvSpPr/>
          <p:nvPr/>
        </p:nvSpPr>
        <p:spPr>
          <a:xfrm flipH="1">
            <a:off x="7194205" y="1426550"/>
            <a:ext cx="706500" cy="706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1" name="Google Shape;1621;p20"/>
          <p:cNvGrpSpPr/>
          <p:nvPr/>
        </p:nvGrpSpPr>
        <p:grpSpPr>
          <a:xfrm>
            <a:off x="7352225" y="1626950"/>
            <a:ext cx="390450" cy="339575"/>
            <a:chOff x="1924200" y="4043850"/>
            <a:chExt cx="390450" cy="339575"/>
          </a:xfrm>
        </p:grpSpPr>
        <p:sp>
          <p:nvSpPr>
            <p:cNvPr id="1622" name="Google Shape;1622;p20"/>
            <p:cNvSpPr/>
            <p:nvPr/>
          </p:nvSpPr>
          <p:spPr>
            <a:xfrm>
              <a:off x="1994325" y="4043850"/>
              <a:ext cx="246775" cy="132000"/>
            </a:xfrm>
            <a:custGeom>
              <a:rect b="b" l="l" r="r" t="t"/>
              <a:pathLst>
                <a:path extrusionOk="0" h="5280" w="9871">
                  <a:moveTo>
                    <a:pt x="6187" y="1"/>
                  </a:moveTo>
                  <a:cubicBezTo>
                    <a:pt x="5252" y="1"/>
                    <a:pt x="4399" y="606"/>
                    <a:pt x="4097" y="1485"/>
                  </a:cubicBezTo>
                  <a:cubicBezTo>
                    <a:pt x="3850" y="1348"/>
                    <a:pt x="3602" y="1293"/>
                    <a:pt x="3327" y="1293"/>
                  </a:cubicBezTo>
                  <a:cubicBezTo>
                    <a:pt x="2805" y="1293"/>
                    <a:pt x="2310" y="1568"/>
                    <a:pt x="2035" y="1980"/>
                  </a:cubicBezTo>
                  <a:lnTo>
                    <a:pt x="1980" y="1980"/>
                  </a:lnTo>
                  <a:cubicBezTo>
                    <a:pt x="880" y="1980"/>
                    <a:pt x="0" y="2860"/>
                    <a:pt x="28" y="3932"/>
                  </a:cubicBezTo>
                  <a:cubicBezTo>
                    <a:pt x="0" y="4290"/>
                    <a:pt x="110" y="4620"/>
                    <a:pt x="275" y="4895"/>
                  </a:cubicBezTo>
                  <a:cubicBezTo>
                    <a:pt x="376" y="5096"/>
                    <a:pt x="592" y="5228"/>
                    <a:pt x="838" y="5228"/>
                  </a:cubicBezTo>
                  <a:cubicBezTo>
                    <a:pt x="861" y="5228"/>
                    <a:pt x="884" y="5227"/>
                    <a:pt x="908" y="5225"/>
                  </a:cubicBezTo>
                  <a:lnTo>
                    <a:pt x="908" y="5280"/>
                  </a:lnTo>
                  <a:lnTo>
                    <a:pt x="2970" y="5280"/>
                  </a:lnTo>
                  <a:cubicBezTo>
                    <a:pt x="3052" y="5280"/>
                    <a:pt x="3135" y="5197"/>
                    <a:pt x="3190" y="5115"/>
                  </a:cubicBezTo>
                  <a:cubicBezTo>
                    <a:pt x="3245" y="4950"/>
                    <a:pt x="3135" y="4785"/>
                    <a:pt x="2942" y="4785"/>
                  </a:cubicBezTo>
                  <a:lnTo>
                    <a:pt x="880" y="4785"/>
                  </a:lnTo>
                  <a:cubicBezTo>
                    <a:pt x="880" y="4785"/>
                    <a:pt x="715" y="4730"/>
                    <a:pt x="660" y="4647"/>
                  </a:cubicBezTo>
                  <a:cubicBezTo>
                    <a:pt x="550" y="4427"/>
                    <a:pt x="468" y="4180"/>
                    <a:pt x="468" y="3932"/>
                  </a:cubicBezTo>
                  <a:cubicBezTo>
                    <a:pt x="468" y="3080"/>
                    <a:pt x="1155" y="2420"/>
                    <a:pt x="1980" y="2420"/>
                  </a:cubicBezTo>
                  <a:lnTo>
                    <a:pt x="2117" y="2420"/>
                  </a:lnTo>
                  <a:cubicBezTo>
                    <a:pt x="2227" y="2420"/>
                    <a:pt x="2310" y="2393"/>
                    <a:pt x="2337" y="2310"/>
                  </a:cubicBezTo>
                  <a:cubicBezTo>
                    <a:pt x="2557" y="1953"/>
                    <a:pt x="2915" y="1733"/>
                    <a:pt x="3327" y="1733"/>
                  </a:cubicBezTo>
                  <a:cubicBezTo>
                    <a:pt x="3602" y="1733"/>
                    <a:pt x="3877" y="1815"/>
                    <a:pt x="4070" y="2008"/>
                  </a:cubicBezTo>
                  <a:cubicBezTo>
                    <a:pt x="4130" y="2048"/>
                    <a:pt x="4190" y="2074"/>
                    <a:pt x="4251" y="2074"/>
                  </a:cubicBezTo>
                  <a:cubicBezTo>
                    <a:pt x="4273" y="2074"/>
                    <a:pt x="4295" y="2070"/>
                    <a:pt x="4317" y="2063"/>
                  </a:cubicBezTo>
                  <a:cubicBezTo>
                    <a:pt x="4372" y="2035"/>
                    <a:pt x="4427" y="1953"/>
                    <a:pt x="4454" y="1870"/>
                  </a:cubicBezTo>
                  <a:cubicBezTo>
                    <a:pt x="4616" y="1064"/>
                    <a:pt x="5330" y="467"/>
                    <a:pt x="6133" y="467"/>
                  </a:cubicBezTo>
                  <a:cubicBezTo>
                    <a:pt x="6151" y="467"/>
                    <a:pt x="6169" y="468"/>
                    <a:pt x="6187" y="468"/>
                  </a:cubicBezTo>
                  <a:cubicBezTo>
                    <a:pt x="7176" y="468"/>
                    <a:pt x="7946" y="1238"/>
                    <a:pt x="7974" y="2228"/>
                  </a:cubicBezTo>
                  <a:cubicBezTo>
                    <a:pt x="7974" y="2338"/>
                    <a:pt x="8056" y="2420"/>
                    <a:pt x="8166" y="2448"/>
                  </a:cubicBezTo>
                  <a:cubicBezTo>
                    <a:pt x="8881" y="2558"/>
                    <a:pt x="9431" y="3190"/>
                    <a:pt x="9431" y="3932"/>
                  </a:cubicBezTo>
                  <a:cubicBezTo>
                    <a:pt x="9431" y="4180"/>
                    <a:pt x="9376" y="4427"/>
                    <a:pt x="9239" y="4647"/>
                  </a:cubicBezTo>
                  <a:cubicBezTo>
                    <a:pt x="9211" y="4730"/>
                    <a:pt x="9019" y="4812"/>
                    <a:pt x="9019" y="4812"/>
                  </a:cubicBezTo>
                  <a:lnTo>
                    <a:pt x="3877" y="4812"/>
                  </a:lnTo>
                  <a:cubicBezTo>
                    <a:pt x="3740" y="4812"/>
                    <a:pt x="3657" y="4895"/>
                    <a:pt x="3630" y="5032"/>
                  </a:cubicBezTo>
                  <a:cubicBezTo>
                    <a:pt x="3630" y="5142"/>
                    <a:pt x="3740" y="5252"/>
                    <a:pt x="3850" y="5252"/>
                  </a:cubicBezTo>
                  <a:lnTo>
                    <a:pt x="9019" y="5252"/>
                  </a:lnTo>
                  <a:cubicBezTo>
                    <a:pt x="9019" y="5252"/>
                    <a:pt x="9513" y="5115"/>
                    <a:pt x="9651" y="4895"/>
                  </a:cubicBezTo>
                  <a:cubicBezTo>
                    <a:pt x="9788" y="4592"/>
                    <a:pt x="9871" y="4262"/>
                    <a:pt x="9871" y="3932"/>
                  </a:cubicBezTo>
                  <a:cubicBezTo>
                    <a:pt x="9871" y="3465"/>
                    <a:pt x="9706" y="2998"/>
                    <a:pt x="9403" y="2640"/>
                  </a:cubicBezTo>
                  <a:cubicBezTo>
                    <a:pt x="9129" y="2365"/>
                    <a:pt x="8799" y="2145"/>
                    <a:pt x="8414" y="2035"/>
                  </a:cubicBezTo>
                  <a:cubicBezTo>
                    <a:pt x="8304" y="881"/>
                    <a:pt x="7341" y="28"/>
                    <a:pt x="6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2183350" y="4283700"/>
              <a:ext cx="121000" cy="99050"/>
            </a:xfrm>
            <a:custGeom>
              <a:rect b="b" l="l" r="r" t="t"/>
              <a:pathLst>
                <a:path extrusionOk="0" h="3962" w="4840">
                  <a:moveTo>
                    <a:pt x="619" y="1"/>
                  </a:moveTo>
                  <a:cubicBezTo>
                    <a:pt x="280" y="1"/>
                    <a:pt x="0" y="320"/>
                    <a:pt x="0" y="690"/>
                  </a:cubicBezTo>
                  <a:lnTo>
                    <a:pt x="0" y="3714"/>
                  </a:lnTo>
                  <a:cubicBezTo>
                    <a:pt x="0" y="3852"/>
                    <a:pt x="110" y="3962"/>
                    <a:pt x="248" y="3962"/>
                  </a:cubicBezTo>
                  <a:lnTo>
                    <a:pt x="1513" y="3962"/>
                  </a:lnTo>
                  <a:cubicBezTo>
                    <a:pt x="1540" y="3962"/>
                    <a:pt x="1568" y="3962"/>
                    <a:pt x="1595" y="3934"/>
                  </a:cubicBezTo>
                  <a:cubicBezTo>
                    <a:pt x="1760" y="3769"/>
                    <a:pt x="1678" y="3494"/>
                    <a:pt x="1458" y="3467"/>
                  </a:cubicBezTo>
                  <a:lnTo>
                    <a:pt x="550" y="3467"/>
                  </a:lnTo>
                  <a:cubicBezTo>
                    <a:pt x="495" y="3467"/>
                    <a:pt x="468" y="3439"/>
                    <a:pt x="468" y="3384"/>
                  </a:cubicBezTo>
                  <a:lnTo>
                    <a:pt x="468" y="690"/>
                  </a:lnTo>
                  <a:cubicBezTo>
                    <a:pt x="468" y="552"/>
                    <a:pt x="550" y="470"/>
                    <a:pt x="660" y="470"/>
                  </a:cubicBezTo>
                  <a:lnTo>
                    <a:pt x="2310" y="470"/>
                  </a:lnTo>
                  <a:cubicBezTo>
                    <a:pt x="2420" y="470"/>
                    <a:pt x="2530" y="552"/>
                    <a:pt x="2530" y="690"/>
                  </a:cubicBezTo>
                  <a:lnTo>
                    <a:pt x="2530" y="855"/>
                  </a:lnTo>
                  <a:cubicBezTo>
                    <a:pt x="2530" y="1102"/>
                    <a:pt x="2722" y="1295"/>
                    <a:pt x="2970" y="1295"/>
                  </a:cubicBezTo>
                  <a:lnTo>
                    <a:pt x="4289" y="1295"/>
                  </a:lnTo>
                  <a:cubicBezTo>
                    <a:pt x="4344" y="1295"/>
                    <a:pt x="4372" y="1322"/>
                    <a:pt x="4372" y="1377"/>
                  </a:cubicBezTo>
                  <a:lnTo>
                    <a:pt x="4372" y="3412"/>
                  </a:lnTo>
                  <a:cubicBezTo>
                    <a:pt x="4372" y="3467"/>
                    <a:pt x="4344" y="3522"/>
                    <a:pt x="4289" y="3522"/>
                  </a:cubicBezTo>
                  <a:lnTo>
                    <a:pt x="2667" y="3522"/>
                  </a:lnTo>
                  <a:cubicBezTo>
                    <a:pt x="2557" y="3522"/>
                    <a:pt x="2475" y="3577"/>
                    <a:pt x="2447" y="3687"/>
                  </a:cubicBezTo>
                  <a:cubicBezTo>
                    <a:pt x="2420" y="3824"/>
                    <a:pt x="2530" y="3934"/>
                    <a:pt x="2667" y="3934"/>
                  </a:cubicBezTo>
                  <a:lnTo>
                    <a:pt x="4289" y="3934"/>
                  </a:lnTo>
                  <a:cubicBezTo>
                    <a:pt x="4592" y="3934"/>
                    <a:pt x="4839" y="3687"/>
                    <a:pt x="4839" y="3384"/>
                  </a:cubicBezTo>
                  <a:lnTo>
                    <a:pt x="4839" y="1377"/>
                  </a:lnTo>
                  <a:cubicBezTo>
                    <a:pt x="4839" y="1075"/>
                    <a:pt x="4592" y="827"/>
                    <a:pt x="4289" y="827"/>
                  </a:cubicBezTo>
                  <a:lnTo>
                    <a:pt x="2997" y="827"/>
                  </a:lnTo>
                  <a:lnTo>
                    <a:pt x="2997" y="690"/>
                  </a:lnTo>
                  <a:cubicBezTo>
                    <a:pt x="2997" y="305"/>
                    <a:pt x="2695" y="2"/>
                    <a:pt x="2310" y="2"/>
                  </a:cubicBezTo>
                  <a:lnTo>
                    <a:pt x="660" y="2"/>
                  </a:lnTo>
                  <a:cubicBezTo>
                    <a:pt x="646" y="1"/>
                    <a:pt x="632" y="1"/>
                    <a:pt x="6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1942775" y="4279625"/>
              <a:ext cx="116175" cy="103125"/>
            </a:xfrm>
            <a:custGeom>
              <a:rect b="b" l="l" r="r" t="t"/>
              <a:pathLst>
                <a:path extrusionOk="0" h="4125" w="4647">
                  <a:moveTo>
                    <a:pt x="4179" y="440"/>
                  </a:moveTo>
                  <a:lnTo>
                    <a:pt x="4179" y="2832"/>
                  </a:lnTo>
                  <a:lnTo>
                    <a:pt x="468" y="2832"/>
                  </a:lnTo>
                  <a:lnTo>
                    <a:pt x="468" y="440"/>
                  </a:lnTo>
                  <a:close/>
                  <a:moveTo>
                    <a:pt x="2750" y="3300"/>
                  </a:moveTo>
                  <a:lnTo>
                    <a:pt x="2750" y="3685"/>
                  </a:lnTo>
                  <a:lnTo>
                    <a:pt x="1897" y="3685"/>
                  </a:lnTo>
                  <a:lnTo>
                    <a:pt x="1897" y="3300"/>
                  </a:lnTo>
                  <a:close/>
                  <a:moveTo>
                    <a:pt x="413" y="0"/>
                  </a:moveTo>
                  <a:cubicBezTo>
                    <a:pt x="193" y="0"/>
                    <a:pt x="0" y="165"/>
                    <a:pt x="0" y="413"/>
                  </a:cubicBezTo>
                  <a:lnTo>
                    <a:pt x="0" y="2887"/>
                  </a:lnTo>
                  <a:cubicBezTo>
                    <a:pt x="0" y="3107"/>
                    <a:pt x="193" y="3272"/>
                    <a:pt x="413" y="3272"/>
                  </a:cubicBezTo>
                  <a:lnTo>
                    <a:pt x="1430" y="3272"/>
                  </a:lnTo>
                  <a:lnTo>
                    <a:pt x="1430" y="3685"/>
                  </a:lnTo>
                  <a:lnTo>
                    <a:pt x="1265" y="3685"/>
                  </a:lnTo>
                  <a:cubicBezTo>
                    <a:pt x="1210" y="3685"/>
                    <a:pt x="1155" y="3712"/>
                    <a:pt x="1128" y="3740"/>
                  </a:cubicBezTo>
                  <a:cubicBezTo>
                    <a:pt x="1018" y="3905"/>
                    <a:pt x="1100" y="4125"/>
                    <a:pt x="1320" y="4125"/>
                  </a:cubicBezTo>
                  <a:lnTo>
                    <a:pt x="3382" y="4125"/>
                  </a:lnTo>
                  <a:cubicBezTo>
                    <a:pt x="3410" y="4125"/>
                    <a:pt x="3465" y="4097"/>
                    <a:pt x="3520" y="4070"/>
                  </a:cubicBezTo>
                  <a:cubicBezTo>
                    <a:pt x="3630" y="3905"/>
                    <a:pt x="3520" y="3685"/>
                    <a:pt x="3327" y="3685"/>
                  </a:cubicBezTo>
                  <a:lnTo>
                    <a:pt x="3190" y="3685"/>
                  </a:lnTo>
                  <a:lnTo>
                    <a:pt x="3190" y="3272"/>
                  </a:lnTo>
                  <a:lnTo>
                    <a:pt x="4234" y="3272"/>
                  </a:lnTo>
                  <a:cubicBezTo>
                    <a:pt x="4454" y="3272"/>
                    <a:pt x="4647" y="3107"/>
                    <a:pt x="4647" y="2887"/>
                  </a:cubicBezTo>
                  <a:lnTo>
                    <a:pt x="4647" y="413"/>
                  </a:lnTo>
                  <a:cubicBezTo>
                    <a:pt x="4647" y="165"/>
                    <a:pt x="4454" y="0"/>
                    <a:pt x="42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2078175" y="4280300"/>
              <a:ext cx="82525" cy="103125"/>
            </a:xfrm>
            <a:custGeom>
              <a:rect b="b" l="l" r="r" t="t"/>
              <a:pathLst>
                <a:path extrusionOk="0" h="4125" w="3301">
                  <a:moveTo>
                    <a:pt x="2833" y="441"/>
                  </a:moveTo>
                  <a:lnTo>
                    <a:pt x="2833" y="3658"/>
                  </a:lnTo>
                  <a:lnTo>
                    <a:pt x="468" y="3658"/>
                  </a:lnTo>
                  <a:lnTo>
                    <a:pt x="468" y="441"/>
                  </a:lnTo>
                  <a:close/>
                  <a:moveTo>
                    <a:pt x="413" y="1"/>
                  </a:moveTo>
                  <a:cubicBezTo>
                    <a:pt x="193" y="1"/>
                    <a:pt x="1" y="166"/>
                    <a:pt x="1" y="413"/>
                  </a:cubicBezTo>
                  <a:lnTo>
                    <a:pt x="1" y="3713"/>
                  </a:lnTo>
                  <a:cubicBezTo>
                    <a:pt x="1" y="3933"/>
                    <a:pt x="193" y="4125"/>
                    <a:pt x="413" y="4125"/>
                  </a:cubicBezTo>
                  <a:lnTo>
                    <a:pt x="2888" y="4125"/>
                  </a:lnTo>
                  <a:cubicBezTo>
                    <a:pt x="3108" y="4125"/>
                    <a:pt x="3300" y="3933"/>
                    <a:pt x="3300" y="3713"/>
                  </a:cubicBezTo>
                  <a:lnTo>
                    <a:pt x="3300" y="413"/>
                  </a:lnTo>
                  <a:cubicBezTo>
                    <a:pt x="3300" y="166"/>
                    <a:pt x="3108" y="1"/>
                    <a:pt x="28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2102925" y="4302300"/>
              <a:ext cx="33025" cy="11725"/>
            </a:xfrm>
            <a:custGeom>
              <a:rect b="b" l="l" r="r" t="t"/>
              <a:pathLst>
                <a:path extrusionOk="0" h="469" w="1321">
                  <a:moveTo>
                    <a:pt x="248" y="1"/>
                  </a:moveTo>
                  <a:cubicBezTo>
                    <a:pt x="138" y="1"/>
                    <a:pt x="28" y="83"/>
                    <a:pt x="28" y="193"/>
                  </a:cubicBezTo>
                  <a:cubicBezTo>
                    <a:pt x="0" y="331"/>
                    <a:pt x="110" y="468"/>
                    <a:pt x="248" y="468"/>
                  </a:cubicBezTo>
                  <a:lnTo>
                    <a:pt x="1073" y="468"/>
                  </a:lnTo>
                  <a:cubicBezTo>
                    <a:pt x="1183" y="468"/>
                    <a:pt x="1293" y="358"/>
                    <a:pt x="1320" y="248"/>
                  </a:cubicBezTo>
                  <a:cubicBezTo>
                    <a:pt x="1320" y="111"/>
                    <a:pt x="1210" y="1"/>
                    <a:pt x="1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2102925" y="4325675"/>
              <a:ext cx="33025" cy="11700"/>
            </a:xfrm>
            <a:custGeom>
              <a:rect b="b" l="l" r="r" t="t"/>
              <a:pathLst>
                <a:path extrusionOk="0" h="468" w="1321">
                  <a:moveTo>
                    <a:pt x="248" y="0"/>
                  </a:moveTo>
                  <a:cubicBezTo>
                    <a:pt x="138" y="0"/>
                    <a:pt x="28" y="83"/>
                    <a:pt x="28" y="220"/>
                  </a:cubicBezTo>
                  <a:cubicBezTo>
                    <a:pt x="0" y="330"/>
                    <a:pt x="110" y="468"/>
                    <a:pt x="248" y="468"/>
                  </a:cubicBezTo>
                  <a:lnTo>
                    <a:pt x="1073" y="468"/>
                  </a:lnTo>
                  <a:cubicBezTo>
                    <a:pt x="1183" y="468"/>
                    <a:pt x="1293" y="385"/>
                    <a:pt x="1320" y="275"/>
                  </a:cubicBezTo>
                  <a:cubicBezTo>
                    <a:pt x="1320" y="138"/>
                    <a:pt x="1210" y="0"/>
                    <a:pt x="1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2102925" y="4348950"/>
              <a:ext cx="33025" cy="11125"/>
            </a:xfrm>
            <a:custGeom>
              <a:rect b="b" l="l" r="r" t="t"/>
              <a:pathLst>
                <a:path extrusionOk="0" h="445" w="1321">
                  <a:moveTo>
                    <a:pt x="213" y="0"/>
                  </a:moveTo>
                  <a:cubicBezTo>
                    <a:pt x="116" y="0"/>
                    <a:pt x="28" y="98"/>
                    <a:pt x="28" y="197"/>
                  </a:cubicBezTo>
                  <a:cubicBezTo>
                    <a:pt x="0" y="334"/>
                    <a:pt x="110" y="444"/>
                    <a:pt x="248" y="444"/>
                  </a:cubicBezTo>
                  <a:lnTo>
                    <a:pt x="1073" y="444"/>
                  </a:lnTo>
                  <a:cubicBezTo>
                    <a:pt x="1183" y="444"/>
                    <a:pt x="1293" y="362"/>
                    <a:pt x="1320" y="252"/>
                  </a:cubicBezTo>
                  <a:cubicBezTo>
                    <a:pt x="1320" y="126"/>
                    <a:pt x="1229" y="1"/>
                    <a:pt x="1108" y="1"/>
                  </a:cubicBezTo>
                  <a:cubicBezTo>
                    <a:pt x="1097" y="1"/>
                    <a:pt x="1085" y="2"/>
                    <a:pt x="1073" y="4"/>
                  </a:cubicBezTo>
                  <a:lnTo>
                    <a:pt x="248" y="4"/>
                  </a:lnTo>
                  <a:cubicBezTo>
                    <a:pt x="236" y="1"/>
                    <a:pt x="22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1924200" y="4217075"/>
              <a:ext cx="390450" cy="39950"/>
            </a:xfrm>
            <a:custGeom>
              <a:rect b="b" l="l" r="r" t="t"/>
              <a:pathLst>
                <a:path extrusionOk="0" h="1598" w="15618">
                  <a:moveTo>
                    <a:pt x="12538" y="440"/>
                  </a:moveTo>
                  <a:cubicBezTo>
                    <a:pt x="12731" y="440"/>
                    <a:pt x="12868" y="605"/>
                    <a:pt x="12868" y="798"/>
                  </a:cubicBezTo>
                  <a:cubicBezTo>
                    <a:pt x="12868" y="986"/>
                    <a:pt x="12711" y="1121"/>
                    <a:pt x="12525" y="1127"/>
                  </a:cubicBezTo>
                  <a:lnTo>
                    <a:pt x="12525" y="1127"/>
                  </a:lnTo>
                  <a:cubicBezTo>
                    <a:pt x="12338" y="1121"/>
                    <a:pt x="12181" y="986"/>
                    <a:pt x="12181" y="798"/>
                  </a:cubicBezTo>
                  <a:cubicBezTo>
                    <a:pt x="12181" y="605"/>
                    <a:pt x="12346" y="440"/>
                    <a:pt x="12538" y="440"/>
                  </a:cubicBezTo>
                  <a:close/>
                  <a:moveTo>
                    <a:pt x="3108" y="440"/>
                  </a:moveTo>
                  <a:cubicBezTo>
                    <a:pt x="3300" y="440"/>
                    <a:pt x="3465" y="605"/>
                    <a:pt x="3465" y="798"/>
                  </a:cubicBezTo>
                  <a:cubicBezTo>
                    <a:pt x="3465" y="990"/>
                    <a:pt x="3300" y="1128"/>
                    <a:pt x="3108" y="1128"/>
                  </a:cubicBezTo>
                  <a:cubicBezTo>
                    <a:pt x="2915" y="1128"/>
                    <a:pt x="2778" y="990"/>
                    <a:pt x="2778" y="798"/>
                  </a:cubicBezTo>
                  <a:cubicBezTo>
                    <a:pt x="2778" y="605"/>
                    <a:pt x="2915" y="440"/>
                    <a:pt x="3108" y="440"/>
                  </a:cubicBezTo>
                  <a:close/>
                  <a:moveTo>
                    <a:pt x="7837" y="440"/>
                  </a:moveTo>
                  <a:cubicBezTo>
                    <a:pt x="8002" y="440"/>
                    <a:pt x="8167" y="605"/>
                    <a:pt x="8167" y="798"/>
                  </a:cubicBezTo>
                  <a:cubicBezTo>
                    <a:pt x="8167" y="990"/>
                    <a:pt x="8002" y="1128"/>
                    <a:pt x="7837" y="1128"/>
                  </a:cubicBezTo>
                  <a:cubicBezTo>
                    <a:pt x="7644" y="1128"/>
                    <a:pt x="7479" y="990"/>
                    <a:pt x="7479" y="798"/>
                  </a:cubicBezTo>
                  <a:cubicBezTo>
                    <a:pt x="7479" y="605"/>
                    <a:pt x="7644" y="440"/>
                    <a:pt x="7837" y="440"/>
                  </a:cubicBezTo>
                  <a:close/>
                  <a:moveTo>
                    <a:pt x="3108" y="0"/>
                  </a:moveTo>
                  <a:cubicBezTo>
                    <a:pt x="2750" y="0"/>
                    <a:pt x="2420" y="220"/>
                    <a:pt x="2338" y="578"/>
                  </a:cubicBezTo>
                  <a:lnTo>
                    <a:pt x="276" y="578"/>
                  </a:lnTo>
                  <a:cubicBezTo>
                    <a:pt x="138" y="578"/>
                    <a:pt x="56" y="660"/>
                    <a:pt x="28" y="770"/>
                  </a:cubicBezTo>
                  <a:cubicBezTo>
                    <a:pt x="1" y="908"/>
                    <a:pt x="111" y="1045"/>
                    <a:pt x="248" y="1045"/>
                  </a:cubicBezTo>
                  <a:lnTo>
                    <a:pt x="2338" y="1045"/>
                  </a:lnTo>
                  <a:cubicBezTo>
                    <a:pt x="2420" y="1375"/>
                    <a:pt x="2723" y="1595"/>
                    <a:pt x="3080" y="1595"/>
                  </a:cubicBezTo>
                  <a:cubicBezTo>
                    <a:pt x="3438" y="1595"/>
                    <a:pt x="3740" y="1375"/>
                    <a:pt x="3850" y="1045"/>
                  </a:cubicBezTo>
                  <a:lnTo>
                    <a:pt x="7040" y="1045"/>
                  </a:lnTo>
                  <a:cubicBezTo>
                    <a:pt x="7144" y="1358"/>
                    <a:pt x="7422" y="1597"/>
                    <a:pt x="7779" y="1597"/>
                  </a:cubicBezTo>
                  <a:cubicBezTo>
                    <a:pt x="7798" y="1597"/>
                    <a:pt x="7817" y="1596"/>
                    <a:pt x="7837" y="1595"/>
                  </a:cubicBezTo>
                  <a:cubicBezTo>
                    <a:pt x="8167" y="1595"/>
                    <a:pt x="8497" y="1375"/>
                    <a:pt x="8579" y="1045"/>
                  </a:cubicBezTo>
                  <a:lnTo>
                    <a:pt x="11769" y="1045"/>
                  </a:lnTo>
                  <a:cubicBezTo>
                    <a:pt x="11879" y="1375"/>
                    <a:pt x="12181" y="1595"/>
                    <a:pt x="12538" y="1595"/>
                  </a:cubicBezTo>
                  <a:cubicBezTo>
                    <a:pt x="12896" y="1595"/>
                    <a:pt x="13198" y="1375"/>
                    <a:pt x="13308" y="1045"/>
                  </a:cubicBezTo>
                  <a:lnTo>
                    <a:pt x="15398" y="1045"/>
                  </a:lnTo>
                  <a:cubicBezTo>
                    <a:pt x="15508" y="1045"/>
                    <a:pt x="15618" y="908"/>
                    <a:pt x="15618" y="770"/>
                  </a:cubicBezTo>
                  <a:cubicBezTo>
                    <a:pt x="15590" y="660"/>
                    <a:pt x="15508" y="578"/>
                    <a:pt x="15398" y="578"/>
                  </a:cubicBezTo>
                  <a:lnTo>
                    <a:pt x="13308" y="578"/>
                  </a:lnTo>
                  <a:cubicBezTo>
                    <a:pt x="13198" y="248"/>
                    <a:pt x="12896" y="0"/>
                    <a:pt x="12538" y="0"/>
                  </a:cubicBezTo>
                  <a:cubicBezTo>
                    <a:pt x="12181" y="0"/>
                    <a:pt x="11879" y="248"/>
                    <a:pt x="11769" y="578"/>
                  </a:cubicBezTo>
                  <a:lnTo>
                    <a:pt x="8579" y="578"/>
                  </a:lnTo>
                  <a:cubicBezTo>
                    <a:pt x="8497" y="248"/>
                    <a:pt x="8167" y="0"/>
                    <a:pt x="7837" y="0"/>
                  </a:cubicBezTo>
                  <a:cubicBezTo>
                    <a:pt x="7479" y="0"/>
                    <a:pt x="7177" y="248"/>
                    <a:pt x="7067" y="578"/>
                  </a:cubicBezTo>
                  <a:lnTo>
                    <a:pt x="3878" y="578"/>
                  </a:lnTo>
                  <a:cubicBezTo>
                    <a:pt x="3768" y="248"/>
                    <a:pt x="3465" y="0"/>
                    <a:pt x="3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a:off x="5257961" y="193533"/>
            <a:ext cx="217054" cy="229271"/>
            <a:chOff x="368150" y="2725550"/>
            <a:chExt cx="257600" cy="272100"/>
          </a:xfrm>
        </p:grpSpPr>
        <p:sp>
          <p:nvSpPr>
            <p:cNvPr id="1631" name="Google Shape;1631;p20"/>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20"/>
          <p:cNvGrpSpPr/>
          <p:nvPr/>
        </p:nvGrpSpPr>
        <p:grpSpPr>
          <a:xfrm>
            <a:off x="8468935" y="2156617"/>
            <a:ext cx="143790" cy="153248"/>
            <a:chOff x="461025" y="2465625"/>
            <a:chExt cx="170650" cy="181875"/>
          </a:xfrm>
        </p:grpSpPr>
        <p:sp>
          <p:nvSpPr>
            <p:cNvPr id="1662" name="Google Shape;1662;p20"/>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20"/>
          <p:cNvGrpSpPr/>
          <p:nvPr/>
        </p:nvGrpSpPr>
        <p:grpSpPr>
          <a:xfrm>
            <a:off x="2474260" y="708517"/>
            <a:ext cx="143790" cy="153248"/>
            <a:chOff x="461025" y="2465625"/>
            <a:chExt cx="170650" cy="181875"/>
          </a:xfrm>
        </p:grpSpPr>
        <p:sp>
          <p:nvSpPr>
            <p:cNvPr id="1681" name="Google Shape;1681;p20"/>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20"/>
          <p:cNvGrpSpPr/>
          <p:nvPr/>
        </p:nvGrpSpPr>
        <p:grpSpPr>
          <a:xfrm>
            <a:off x="2474250" y="2133375"/>
            <a:ext cx="569300" cy="463425"/>
            <a:chOff x="-223600" y="840875"/>
            <a:chExt cx="569300" cy="463425"/>
          </a:xfrm>
        </p:grpSpPr>
        <p:sp>
          <p:nvSpPr>
            <p:cNvPr id="1700" name="Google Shape;1700;p20"/>
            <p:cNvSpPr/>
            <p:nvPr/>
          </p:nvSpPr>
          <p:spPr>
            <a:xfrm>
              <a:off x="-178925" y="873100"/>
              <a:ext cx="73350" cy="54450"/>
            </a:xfrm>
            <a:custGeom>
              <a:rect b="b" l="l" r="r" t="t"/>
              <a:pathLst>
                <a:path extrusionOk="0" fill="none" h="2178" w="2934">
                  <a:moveTo>
                    <a:pt x="438" y="2177"/>
                  </a:moveTo>
                  <a:cubicBezTo>
                    <a:pt x="0" y="1409"/>
                    <a:pt x="414" y="439"/>
                    <a:pt x="1254" y="226"/>
                  </a:cubicBezTo>
                  <a:cubicBezTo>
                    <a:pt x="2106" y="1"/>
                    <a:pt x="2934" y="640"/>
                    <a:pt x="2922" y="1527"/>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89275" y="991100"/>
              <a:ext cx="256425" cy="201425"/>
            </a:xfrm>
            <a:custGeom>
              <a:rect b="b" l="l" r="r" t="t"/>
              <a:pathLst>
                <a:path extrusionOk="0" fill="none" h="8057" w="10257">
                  <a:moveTo>
                    <a:pt x="1" y="5063"/>
                  </a:moveTo>
                  <a:cubicBezTo>
                    <a:pt x="2887" y="4945"/>
                    <a:pt x="4248" y="8056"/>
                    <a:pt x="4248" y="8056"/>
                  </a:cubicBezTo>
                  <a:cubicBezTo>
                    <a:pt x="5442" y="5158"/>
                    <a:pt x="10257" y="5418"/>
                    <a:pt x="10257" y="5418"/>
                  </a:cubicBezTo>
                  <a:cubicBezTo>
                    <a:pt x="10257" y="5418"/>
                    <a:pt x="6034" y="3088"/>
                    <a:pt x="6566" y="1"/>
                  </a:cubicBezTo>
                  <a:cubicBezTo>
                    <a:pt x="5975" y="367"/>
                    <a:pt x="5324" y="639"/>
                    <a:pt x="4650" y="805"/>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48225" y="840875"/>
              <a:ext cx="324725" cy="205850"/>
            </a:xfrm>
            <a:custGeom>
              <a:rect b="b" l="l" r="r" t="t"/>
              <a:pathLst>
                <a:path extrusionOk="0" fill="none" h="8234" w="12989">
                  <a:moveTo>
                    <a:pt x="3455" y="7654"/>
                  </a:moveTo>
                  <a:cubicBezTo>
                    <a:pt x="6045" y="5950"/>
                    <a:pt x="8849" y="8233"/>
                    <a:pt x="8849" y="8233"/>
                  </a:cubicBezTo>
                  <a:cubicBezTo>
                    <a:pt x="8789" y="7512"/>
                    <a:pt x="8967" y="6790"/>
                    <a:pt x="9345" y="6175"/>
                  </a:cubicBezTo>
                  <a:cubicBezTo>
                    <a:pt x="10457" y="4271"/>
                    <a:pt x="12989" y="3135"/>
                    <a:pt x="12989" y="3135"/>
                  </a:cubicBezTo>
                  <a:cubicBezTo>
                    <a:pt x="12989" y="3135"/>
                    <a:pt x="8174" y="2993"/>
                    <a:pt x="7240" y="1"/>
                  </a:cubicBezTo>
                  <a:cubicBezTo>
                    <a:pt x="7240" y="1"/>
                    <a:pt x="4697" y="4626"/>
                    <a:pt x="391" y="1621"/>
                  </a:cubicBezTo>
                  <a:cubicBezTo>
                    <a:pt x="355" y="2224"/>
                    <a:pt x="225" y="2804"/>
                    <a:pt x="1" y="3372"/>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98800" y="1244825"/>
              <a:ext cx="92900" cy="59475"/>
            </a:xfrm>
            <a:custGeom>
              <a:rect b="b" l="l" r="r" t="t"/>
              <a:pathLst>
                <a:path extrusionOk="0" fill="none" h="2379" w="3716">
                  <a:moveTo>
                    <a:pt x="1" y="817"/>
                  </a:moveTo>
                  <a:lnTo>
                    <a:pt x="1" y="817"/>
                  </a:lnTo>
                  <a:cubicBezTo>
                    <a:pt x="226" y="1787"/>
                    <a:pt x="1196" y="2379"/>
                    <a:pt x="2154" y="2154"/>
                  </a:cubicBezTo>
                  <a:cubicBezTo>
                    <a:pt x="3124" y="1917"/>
                    <a:pt x="3715" y="959"/>
                    <a:pt x="3490" y="1"/>
                  </a:cubicBezTo>
                  <a:lnTo>
                    <a:pt x="349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223600" y="926925"/>
              <a:ext cx="277125" cy="268250"/>
            </a:xfrm>
            <a:custGeom>
              <a:rect b="b" l="l" r="r" t="t"/>
              <a:pathLst>
                <a:path extrusionOk="0" fill="none" h="10730" w="11085">
                  <a:moveTo>
                    <a:pt x="11085" y="8305"/>
                  </a:moveTo>
                  <a:cubicBezTo>
                    <a:pt x="10955" y="8104"/>
                    <a:pt x="10801" y="7855"/>
                    <a:pt x="10647" y="7583"/>
                  </a:cubicBezTo>
                  <a:cubicBezTo>
                    <a:pt x="10552" y="7418"/>
                    <a:pt x="10458" y="7252"/>
                    <a:pt x="10363" y="7063"/>
                  </a:cubicBezTo>
                  <a:cubicBezTo>
                    <a:pt x="10257" y="6873"/>
                    <a:pt x="10174" y="6696"/>
                    <a:pt x="10091" y="6507"/>
                  </a:cubicBezTo>
                  <a:cubicBezTo>
                    <a:pt x="9996" y="6317"/>
                    <a:pt x="9890" y="6093"/>
                    <a:pt x="9807" y="5868"/>
                  </a:cubicBezTo>
                  <a:cubicBezTo>
                    <a:pt x="9665" y="5537"/>
                    <a:pt x="9523" y="5170"/>
                    <a:pt x="9405" y="4803"/>
                  </a:cubicBezTo>
                  <a:cubicBezTo>
                    <a:pt x="9299" y="4472"/>
                    <a:pt x="9204" y="4129"/>
                    <a:pt x="9109" y="3774"/>
                  </a:cubicBezTo>
                  <a:cubicBezTo>
                    <a:pt x="8518" y="1432"/>
                    <a:pt x="6164" y="1"/>
                    <a:pt x="3810" y="557"/>
                  </a:cubicBezTo>
                  <a:cubicBezTo>
                    <a:pt x="1468" y="1113"/>
                    <a:pt x="1" y="3443"/>
                    <a:pt x="521" y="5809"/>
                  </a:cubicBezTo>
                  <a:cubicBezTo>
                    <a:pt x="687" y="6519"/>
                    <a:pt x="794" y="7252"/>
                    <a:pt x="853" y="7985"/>
                  </a:cubicBezTo>
                  <a:cubicBezTo>
                    <a:pt x="864" y="8222"/>
                    <a:pt x="876" y="8458"/>
                    <a:pt x="876" y="8683"/>
                  </a:cubicBezTo>
                  <a:cubicBezTo>
                    <a:pt x="888" y="8908"/>
                    <a:pt x="876" y="9097"/>
                    <a:pt x="876" y="9298"/>
                  </a:cubicBezTo>
                  <a:cubicBezTo>
                    <a:pt x="876" y="9854"/>
                    <a:pt x="829" y="10339"/>
                    <a:pt x="794" y="10730"/>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219450" y="1151975"/>
              <a:ext cx="310825" cy="120375"/>
            </a:xfrm>
            <a:custGeom>
              <a:rect b="b" l="l" r="r" t="t"/>
              <a:pathLst>
                <a:path extrusionOk="0" fill="none" h="4815" w="12433">
                  <a:moveTo>
                    <a:pt x="1" y="2828"/>
                  </a:moveTo>
                  <a:lnTo>
                    <a:pt x="474" y="4815"/>
                  </a:lnTo>
                  <a:lnTo>
                    <a:pt x="4708" y="3810"/>
                  </a:lnTo>
                  <a:lnTo>
                    <a:pt x="8198" y="2981"/>
                  </a:lnTo>
                  <a:lnTo>
                    <a:pt x="12433" y="1988"/>
                  </a:lnTo>
                  <a:lnTo>
                    <a:pt x="11971" y="1"/>
                  </a:lnTo>
                  <a:lnTo>
                    <a:pt x="11486" y="107"/>
                  </a:lnTo>
                  <a:lnTo>
                    <a:pt x="486" y="2709"/>
                  </a:ln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20"/>
          <p:cNvGrpSpPr/>
          <p:nvPr/>
        </p:nvGrpSpPr>
        <p:grpSpPr>
          <a:xfrm rot="1240605">
            <a:off x="6530143" y="1907740"/>
            <a:ext cx="421731" cy="623133"/>
            <a:chOff x="-45850" y="2360000"/>
            <a:chExt cx="421725" cy="623125"/>
          </a:xfrm>
        </p:grpSpPr>
        <p:sp>
          <p:nvSpPr>
            <p:cNvPr id="1707" name="Google Shape;1707;p20"/>
            <p:cNvSpPr/>
            <p:nvPr/>
          </p:nvSpPr>
          <p:spPr>
            <a:xfrm>
              <a:off x="-45850" y="2540400"/>
              <a:ext cx="393325" cy="442725"/>
            </a:xfrm>
            <a:custGeom>
              <a:rect b="b" l="l" r="r" t="t"/>
              <a:pathLst>
                <a:path extrusionOk="0" fill="none" h="17709" w="15733">
                  <a:moveTo>
                    <a:pt x="15733" y="1"/>
                  </a:moveTo>
                  <a:lnTo>
                    <a:pt x="15733" y="7784"/>
                  </a:lnTo>
                  <a:cubicBezTo>
                    <a:pt x="15733" y="9334"/>
                    <a:pt x="15129" y="10812"/>
                    <a:pt x="14029" y="11900"/>
                  </a:cubicBezTo>
                  <a:lnTo>
                    <a:pt x="10445" y="15485"/>
                  </a:lnTo>
                  <a:cubicBezTo>
                    <a:pt x="8162" y="17709"/>
                    <a:pt x="4531" y="17685"/>
                    <a:pt x="2271" y="15437"/>
                  </a:cubicBezTo>
                  <a:cubicBezTo>
                    <a:pt x="24" y="13178"/>
                    <a:pt x="0" y="9547"/>
                    <a:pt x="2224" y="7264"/>
                  </a:cubicBezTo>
                  <a:lnTo>
                    <a:pt x="4105" y="5383"/>
                  </a:lnTo>
                  <a:lnTo>
                    <a:pt x="410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21850" y="2360000"/>
              <a:ext cx="354025" cy="151750"/>
            </a:xfrm>
            <a:custGeom>
              <a:rect b="b" l="l" r="r" t="t"/>
              <a:pathLst>
                <a:path extrusionOk="0" fill="none" h="6070" w="14161">
                  <a:moveTo>
                    <a:pt x="13521" y="6069"/>
                  </a:moveTo>
                  <a:lnTo>
                    <a:pt x="640" y="6069"/>
                  </a:lnTo>
                  <a:cubicBezTo>
                    <a:pt x="285" y="6069"/>
                    <a:pt x="1" y="5785"/>
                    <a:pt x="1" y="5430"/>
                  </a:cubicBezTo>
                  <a:lnTo>
                    <a:pt x="1" y="640"/>
                  </a:lnTo>
                  <a:cubicBezTo>
                    <a:pt x="1" y="285"/>
                    <a:pt x="285" y="1"/>
                    <a:pt x="640" y="1"/>
                  </a:cubicBezTo>
                  <a:lnTo>
                    <a:pt x="13521" y="1"/>
                  </a:lnTo>
                  <a:cubicBezTo>
                    <a:pt x="13876" y="1"/>
                    <a:pt x="14160" y="285"/>
                    <a:pt x="14160" y="640"/>
                  </a:cubicBezTo>
                  <a:lnTo>
                    <a:pt x="14160" y="5430"/>
                  </a:lnTo>
                  <a:cubicBezTo>
                    <a:pt x="14160" y="5785"/>
                    <a:pt x="13876" y="6069"/>
                    <a:pt x="13521" y="6069"/>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20"/>
          <p:cNvGrpSpPr/>
          <p:nvPr/>
        </p:nvGrpSpPr>
        <p:grpSpPr>
          <a:xfrm rot="2166470">
            <a:off x="7481605" y="539508"/>
            <a:ext cx="519019" cy="377071"/>
            <a:chOff x="-43200" y="1577525"/>
            <a:chExt cx="519025" cy="377075"/>
          </a:xfrm>
        </p:grpSpPr>
        <p:sp>
          <p:nvSpPr>
            <p:cNvPr id="1710" name="Google Shape;1710;p20"/>
            <p:cNvSpPr/>
            <p:nvPr/>
          </p:nvSpPr>
          <p:spPr>
            <a:xfrm>
              <a:off x="-43200" y="1720650"/>
              <a:ext cx="143450" cy="228625"/>
            </a:xfrm>
            <a:custGeom>
              <a:rect b="b" l="l" r="r" t="t"/>
              <a:pathLst>
                <a:path extrusionOk="0" fill="none" h="9145" w="5738">
                  <a:moveTo>
                    <a:pt x="3668" y="95"/>
                  </a:moveTo>
                  <a:cubicBezTo>
                    <a:pt x="3289" y="119"/>
                    <a:pt x="2911" y="83"/>
                    <a:pt x="2544" y="1"/>
                  </a:cubicBezTo>
                  <a:cubicBezTo>
                    <a:pt x="3762" y="3632"/>
                    <a:pt x="1" y="4472"/>
                    <a:pt x="1" y="4472"/>
                  </a:cubicBezTo>
                  <a:cubicBezTo>
                    <a:pt x="1905" y="5738"/>
                    <a:pt x="1042" y="9144"/>
                    <a:pt x="1042" y="9144"/>
                  </a:cubicBezTo>
                  <a:cubicBezTo>
                    <a:pt x="1042" y="9144"/>
                    <a:pt x="3301" y="6459"/>
                    <a:pt x="5442" y="7275"/>
                  </a:cubicBezTo>
                  <a:cubicBezTo>
                    <a:pt x="5442" y="7275"/>
                    <a:pt x="4590" y="5265"/>
                    <a:pt x="5738" y="3798"/>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137775" y="1821500"/>
              <a:ext cx="194025" cy="133100"/>
            </a:xfrm>
            <a:custGeom>
              <a:rect b="b" l="l" r="r" t="t"/>
              <a:pathLst>
                <a:path extrusionOk="0" fill="none" h="5324" w="7761">
                  <a:moveTo>
                    <a:pt x="1042" y="0"/>
                  </a:moveTo>
                  <a:cubicBezTo>
                    <a:pt x="722" y="154"/>
                    <a:pt x="379" y="213"/>
                    <a:pt x="36" y="201"/>
                  </a:cubicBezTo>
                  <a:cubicBezTo>
                    <a:pt x="13" y="225"/>
                    <a:pt x="1" y="237"/>
                    <a:pt x="1" y="237"/>
                  </a:cubicBezTo>
                  <a:cubicBezTo>
                    <a:pt x="3822" y="592"/>
                    <a:pt x="3065" y="4365"/>
                    <a:pt x="3065" y="4365"/>
                  </a:cubicBezTo>
                  <a:cubicBezTo>
                    <a:pt x="4993" y="3135"/>
                    <a:pt x="7761" y="5323"/>
                    <a:pt x="7761" y="5323"/>
                  </a:cubicBezTo>
                  <a:cubicBezTo>
                    <a:pt x="7761" y="5323"/>
                    <a:pt x="6542" y="2816"/>
                    <a:pt x="7406" y="1124"/>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217050" y="1682500"/>
              <a:ext cx="258775" cy="175975"/>
            </a:xfrm>
            <a:custGeom>
              <a:rect b="b" l="l" r="r" t="t"/>
              <a:pathLst>
                <a:path extrusionOk="0" fill="none" h="7039" w="10351">
                  <a:moveTo>
                    <a:pt x="0" y="2745"/>
                  </a:moveTo>
                  <a:cubicBezTo>
                    <a:pt x="1171" y="3892"/>
                    <a:pt x="1100" y="5525"/>
                    <a:pt x="1100" y="5525"/>
                  </a:cubicBezTo>
                  <a:cubicBezTo>
                    <a:pt x="3087" y="4330"/>
                    <a:pt x="4471" y="5135"/>
                    <a:pt x="5252" y="5963"/>
                  </a:cubicBezTo>
                  <a:cubicBezTo>
                    <a:pt x="5560" y="6282"/>
                    <a:pt x="5808" y="6637"/>
                    <a:pt x="6009" y="7039"/>
                  </a:cubicBezTo>
                  <a:cubicBezTo>
                    <a:pt x="6837" y="4898"/>
                    <a:pt x="10350" y="5016"/>
                    <a:pt x="10350" y="5016"/>
                  </a:cubicBezTo>
                  <a:cubicBezTo>
                    <a:pt x="10350" y="5016"/>
                    <a:pt x="7239" y="3384"/>
                    <a:pt x="7571" y="1125"/>
                  </a:cubicBezTo>
                  <a:cubicBezTo>
                    <a:pt x="7571" y="1125"/>
                    <a:pt x="4436" y="3348"/>
                    <a:pt x="2555" y="1"/>
                  </a:cubicBezTo>
                  <a:cubicBezTo>
                    <a:pt x="2413" y="261"/>
                    <a:pt x="2236" y="509"/>
                    <a:pt x="2046" y="722"/>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38725" y="1593500"/>
              <a:ext cx="98500" cy="105300"/>
            </a:xfrm>
            <a:custGeom>
              <a:rect b="b" l="l" r="r" t="t"/>
              <a:pathLst>
                <a:path extrusionOk="0" fill="none" h="4212" w="3940">
                  <a:moveTo>
                    <a:pt x="3939" y="1112"/>
                  </a:moveTo>
                  <a:cubicBezTo>
                    <a:pt x="3324" y="249"/>
                    <a:pt x="2153" y="0"/>
                    <a:pt x="1242" y="544"/>
                  </a:cubicBezTo>
                  <a:cubicBezTo>
                    <a:pt x="343" y="1077"/>
                    <a:pt x="0" y="2224"/>
                    <a:pt x="462" y="3170"/>
                  </a:cubicBezTo>
                  <a:cubicBezTo>
                    <a:pt x="509" y="3265"/>
                    <a:pt x="568" y="3360"/>
                    <a:pt x="627" y="3454"/>
                  </a:cubicBezTo>
                  <a:cubicBezTo>
                    <a:pt x="887" y="3809"/>
                    <a:pt x="1242" y="4069"/>
                    <a:pt x="1656" y="4211"/>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143100" y="1577525"/>
              <a:ext cx="123650" cy="125125"/>
            </a:xfrm>
            <a:custGeom>
              <a:rect b="b" l="l" r="r" t="t"/>
              <a:pathLst>
                <a:path extrusionOk="0" fill="none" h="5005" w="4946">
                  <a:moveTo>
                    <a:pt x="2426" y="4839"/>
                  </a:moveTo>
                  <a:lnTo>
                    <a:pt x="2449" y="4886"/>
                  </a:lnTo>
                  <a:cubicBezTo>
                    <a:pt x="3360" y="5004"/>
                    <a:pt x="4247" y="4495"/>
                    <a:pt x="4590" y="3632"/>
                  </a:cubicBezTo>
                  <a:cubicBezTo>
                    <a:pt x="4945" y="2780"/>
                    <a:pt x="4661" y="1798"/>
                    <a:pt x="3916" y="1243"/>
                  </a:cubicBezTo>
                  <a:cubicBezTo>
                    <a:pt x="2237" y="0"/>
                    <a:pt x="1" y="1822"/>
                    <a:pt x="876" y="3727"/>
                  </a:cubicBez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75400" y="1685175"/>
              <a:ext cx="114750" cy="111800"/>
            </a:xfrm>
            <a:custGeom>
              <a:rect b="b" l="l" r="r" t="t"/>
              <a:pathLst>
                <a:path extrusionOk="0" fill="none" h="4472" w="4590">
                  <a:moveTo>
                    <a:pt x="3359" y="4247"/>
                  </a:moveTo>
                  <a:cubicBezTo>
                    <a:pt x="4140" y="3868"/>
                    <a:pt x="4590" y="3028"/>
                    <a:pt x="4471" y="2165"/>
                  </a:cubicBezTo>
                  <a:cubicBezTo>
                    <a:pt x="4448" y="1964"/>
                    <a:pt x="4389" y="1763"/>
                    <a:pt x="4306" y="1573"/>
                  </a:cubicBezTo>
                  <a:cubicBezTo>
                    <a:pt x="4306" y="1562"/>
                    <a:pt x="4294" y="1550"/>
                    <a:pt x="4294" y="1538"/>
                  </a:cubicBezTo>
                  <a:cubicBezTo>
                    <a:pt x="3655" y="249"/>
                    <a:pt x="1928" y="0"/>
                    <a:pt x="958" y="1065"/>
                  </a:cubicBezTo>
                  <a:cubicBezTo>
                    <a:pt x="0" y="2141"/>
                    <a:pt x="426" y="3845"/>
                    <a:pt x="1774" y="4330"/>
                  </a:cubicBezTo>
                  <a:cubicBezTo>
                    <a:pt x="1964" y="4401"/>
                    <a:pt x="2153" y="4436"/>
                    <a:pt x="2354" y="4448"/>
                  </a:cubicBezTo>
                  <a:cubicBezTo>
                    <a:pt x="2697" y="4472"/>
                    <a:pt x="3040" y="4401"/>
                    <a:pt x="3359" y="4247"/>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9" name="Shape 189"/>
        <p:cNvGrpSpPr/>
        <p:nvPr/>
      </p:nvGrpSpPr>
      <p:grpSpPr>
        <a:xfrm>
          <a:off x="0" y="0"/>
          <a:ext cx="0" cy="0"/>
          <a:chOff x="0" y="0"/>
          <a:chExt cx="0" cy="0"/>
        </a:xfrm>
      </p:grpSpPr>
      <p:sp>
        <p:nvSpPr>
          <p:cNvPr id="190" name="Google Shape;190;p3"/>
          <p:cNvSpPr txBox="1"/>
          <p:nvPr>
            <p:ph type="title"/>
          </p:nvPr>
        </p:nvSpPr>
        <p:spPr>
          <a:xfrm>
            <a:off x="5111150" y="3356925"/>
            <a:ext cx="3319500" cy="5232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1" name="Google Shape;191;p3"/>
          <p:cNvSpPr txBox="1"/>
          <p:nvPr>
            <p:ph hasCustomPrompt="1" idx="2" type="title"/>
          </p:nvPr>
        </p:nvSpPr>
        <p:spPr>
          <a:xfrm>
            <a:off x="6694950" y="2538525"/>
            <a:ext cx="1735800" cy="81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2" name="Google Shape;192;p3"/>
          <p:cNvSpPr txBox="1"/>
          <p:nvPr>
            <p:ph idx="1" type="subTitle"/>
          </p:nvPr>
        </p:nvSpPr>
        <p:spPr>
          <a:xfrm>
            <a:off x="5111075" y="3998975"/>
            <a:ext cx="3319500" cy="609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93" name="Google Shape;193;p3"/>
          <p:cNvCxnSpPr/>
          <p:nvPr/>
        </p:nvCxnSpPr>
        <p:spPr>
          <a:xfrm>
            <a:off x="1381525" y="1781388"/>
            <a:ext cx="1581300" cy="0"/>
          </a:xfrm>
          <a:prstGeom prst="straightConnector1">
            <a:avLst/>
          </a:prstGeom>
          <a:noFill/>
          <a:ln cap="flat" cmpd="sng" w="19050">
            <a:solidFill>
              <a:schemeClr val="lt2"/>
            </a:solidFill>
            <a:prstDash val="solid"/>
            <a:round/>
            <a:headEnd len="med" w="med" type="none"/>
            <a:tailEnd len="med" w="med" type="oval"/>
          </a:ln>
        </p:spPr>
      </p:cxnSp>
      <p:cxnSp>
        <p:nvCxnSpPr>
          <p:cNvPr id="194" name="Google Shape;194;p3"/>
          <p:cNvCxnSpPr/>
          <p:nvPr/>
        </p:nvCxnSpPr>
        <p:spPr>
          <a:xfrm rot="10800000">
            <a:off x="8972700" y="392338"/>
            <a:ext cx="171300" cy="0"/>
          </a:xfrm>
          <a:prstGeom prst="straightConnector1">
            <a:avLst/>
          </a:prstGeom>
          <a:noFill/>
          <a:ln cap="flat" cmpd="sng" w="19050">
            <a:solidFill>
              <a:schemeClr val="lt2"/>
            </a:solidFill>
            <a:prstDash val="solid"/>
            <a:round/>
            <a:headEnd len="med" w="med" type="none"/>
            <a:tailEnd len="med" w="med" type="oval"/>
          </a:ln>
        </p:spPr>
      </p:cxnSp>
      <p:cxnSp>
        <p:nvCxnSpPr>
          <p:cNvPr id="195" name="Google Shape;195;p3"/>
          <p:cNvCxnSpPr/>
          <p:nvPr/>
        </p:nvCxnSpPr>
        <p:spPr>
          <a:xfrm rot="10800000">
            <a:off x="7220100" y="244688"/>
            <a:ext cx="1923900" cy="0"/>
          </a:xfrm>
          <a:prstGeom prst="straightConnector1">
            <a:avLst/>
          </a:prstGeom>
          <a:noFill/>
          <a:ln cap="flat" cmpd="sng" w="19050">
            <a:solidFill>
              <a:schemeClr val="lt2"/>
            </a:solidFill>
            <a:prstDash val="solid"/>
            <a:round/>
            <a:headEnd len="med" w="med" type="none"/>
            <a:tailEnd len="med" w="med" type="oval"/>
          </a:ln>
        </p:spPr>
      </p:cxnSp>
      <p:cxnSp>
        <p:nvCxnSpPr>
          <p:cNvPr id="196" name="Google Shape;196;p3"/>
          <p:cNvCxnSpPr/>
          <p:nvPr/>
        </p:nvCxnSpPr>
        <p:spPr>
          <a:xfrm>
            <a:off x="457600" y="244688"/>
            <a:ext cx="1976400" cy="0"/>
          </a:xfrm>
          <a:prstGeom prst="straightConnector1">
            <a:avLst/>
          </a:prstGeom>
          <a:noFill/>
          <a:ln cap="flat" cmpd="sng" w="19050">
            <a:solidFill>
              <a:schemeClr val="lt2"/>
            </a:solidFill>
            <a:prstDash val="solid"/>
            <a:round/>
            <a:headEnd len="med" w="med" type="none"/>
            <a:tailEnd len="med" w="med" type="oval"/>
          </a:ln>
        </p:spPr>
      </p:cxnSp>
      <p:sp>
        <p:nvSpPr>
          <p:cNvPr id="197" name="Google Shape;197;p3"/>
          <p:cNvSpPr/>
          <p:nvPr/>
        </p:nvSpPr>
        <p:spPr>
          <a:xfrm>
            <a:off x="5150" y="80388"/>
            <a:ext cx="1638300" cy="211925"/>
          </a:xfrm>
          <a:custGeom>
            <a:rect b="b" l="l" r="r" t="t"/>
            <a:pathLst>
              <a:path extrusionOk="0" h="8477" w="65532">
                <a:moveTo>
                  <a:pt x="0" y="8477"/>
                </a:moveTo>
                <a:lnTo>
                  <a:pt x="5334" y="8477"/>
                </a:lnTo>
                <a:lnTo>
                  <a:pt x="13812" y="0"/>
                </a:lnTo>
                <a:lnTo>
                  <a:pt x="65532" y="0"/>
                </a:lnTo>
              </a:path>
            </a:pathLst>
          </a:custGeom>
          <a:noFill/>
          <a:ln cap="flat" cmpd="sng" w="19050">
            <a:solidFill>
              <a:schemeClr val="lt2"/>
            </a:solidFill>
            <a:prstDash val="solid"/>
            <a:round/>
            <a:headEnd len="med" w="med" type="none"/>
            <a:tailEnd len="med" w="med" type="oval"/>
          </a:ln>
        </p:spPr>
      </p:sp>
      <p:sp>
        <p:nvSpPr>
          <p:cNvPr id="198" name="Google Shape;198;p3"/>
          <p:cNvSpPr/>
          <p:nvPr/>
        </p:nvSpPr>
        <p:spPr>
          <a:xfrm>
            <a:off x="1505350" y="518513"/>
            <a:ext cx="1352550" cy="150025"/>
          </a:xfrm>
          <a:custGeom>
            <a:rect b="b" l="l" r="r" t="t"/>
            <a:pathLst>
              <a:path extrusionOk="0" h="6001" w="54102">
                <a:moveTo>
                  <a:pt x="0" y="0"/>
                </a:moveTo>
                <a:lnTo>
                  <a:pt x="34290" y="0"/>
                </a:lnTo>
                <a:lnTo>
                  <a:pt x="40291" y="6001"/>
                </a:lnTo>
                <a:lnTo>
                  <a:pt x="54102" y="6001"/>
                </a:lnTo>
              </a:path>
            </a:pathLst>
          </a:custGeom>
          <a:noFill/>
          <a:ln cap="flat" cmpd="sng" w="19050">
            <a:solidFill>
              <a:schemeClr val="lt2"/>
            </a:solidFill>
            <a:prstDash val="solid"/>
            <a:round/>
            <a:headEnd len="med" w="med" type="none"/>
            <a:tailEnd len="med" w="med" type="oval"/>
          </a:ln>
        </p:spPr>
      </p:sp>
      <p:sp>
        <p:nvSpPr>
          <p:cNvPr id="199" name="Google Shape;199;p3"/>
          <p:cNvSpPr/>
          <p:nvPr/>
        </p:nvSpPr>
        <p:spPr>
          <a:xfrm>
            <a:off x="400" y="508988"/>
            <a:ext cx="2200275" cy="202425"/>
          </a:xfrm>
          <a:custGeom>
            <a:rect b="b" l="l" r="r" t="t"/>
            <a:pathLst>
              <a:path extrusionOk="0" h="8097" w="88011">
                <a:moveTo>
                  <a:pt x="0" y="0"/>
                </a:moveTo>
                <a:lnTo>
                  <a:pt x="47625" y="0"/>
                </a:lnTo>
                <a:lnTo>
                  <a:pt x="55721" y="8097"/>
                </a:lnTo>
                <a:lnTo>
                  <a:pt x="88011" y="8097"/>
                </a:lnTo>
              </a:path>
            </a:pathLst>
          </a:custGeom>
          <a:noFill/>
          <a:ln cap="flat" cmpd="sng" w="19050">
            <a:solidFill>
              <a:schemeClr val="lt2"/>
            </a:solidFill>
            <a:prstDash val="solid"/>
            <a:round/>
            <a:headEnd len="med" w="med" type="none"/>
            <a:tailEnd len="med" w="med" type="oval"/>
          </a:ln>
        </p:spPr>
      </p:sp>
      <p:sp>
        <p:nvSpPr>
          <p:cNvPr id="200" name="Google Shape;200;p3"/>
          <p:cNvSpPr/>
          <p:nvPr/>
        </p:nvSpPr>
        <p:spPr>
          <a:xfrm>
            <a:off x="24200" y="751888"/>
            <a:ext cx="2166950" cy="364350"/>
          </a:xfrm>
          <a:custGeom>
            <a:rect b="b" l="l" r="r" t="t"/>
            <a:pathLst>
              <a:path extrusionOk="0" h="14574" w="86678">
                <a:moveTo>
                  <a:pt x="0" y="0"/>
                </a:moveTo>
                <a:lnTo>
                  <a:pt x="32385" y="0"/>
                </a:lnTo>
                <a:lnTo>
                  <a:pt x="46958" y="14574"/>
                </a:lnTo>
                <a:lnTo>
                  <a:pt x="86678" y="14574"/>
                </a:lnTo>
              </a:path>
            </a:pathLst>
          </a:custGeom>
          <a:noFill/>
          <a:ln cap="flat" cmpd="sng" w="19050">
            <a:solidFill>
              <a:schemeClr val="lt2"/>
            </a:solidFill>
            <a:prstDash val="solid"/>
            <a:round/>
            <a:headEnd len="med" w="med" type="none"/>
            <a:tailEnd len="med" w="med" type="oval"/>
          </a:ln>
        </p:spPr>
      </p:sp>
      <p:sp>
        <p:nvSpPr>
          <p:cNvPr id="201" name="Google Shape;201;p3"/>
          <p:cNvSpPr/>
          <p:nvPr/>
        </p:nvSpPr>
        <p:spPr>
          <a:xfrm>
            <a:off x="1295800" y="961438"/>
            <a:ext cx="1838325" cy="164325"/>
          </a:xfrm>
          <a:custGeom>
            <a:rect b="b" l="l" r="r" t="t"/>
            <a:pathLst>
              <a:path extrusionOk="0" h="6573" w="73533">
                <a:moveTo>
                  <a:pt x="0" y="0"/>
                </a:moveTo>
                <a:lnTo>
                  <a:pt x="51244" y="0"/>
                </a:lnTo>
                <a:lnTo>
                  <a:pt x="57817" y="6573"/>
                </a:lnTo>
                <a:lnTo>
                  <a:pt x="73533" y="6573"/>
                </a:lnTo>
              </a:path>
            </a:pathLst>
          </a:custGeom>
          <a:noFill/>
          <a:ln cap="flat" cmpd="sng" w="19050">
            <a:solidFill>
              <a:schemeClr val="lt2"/>
            </a:solidFill>
            <a:prstDash val="solid"/>
            <a:round/>
            <a:headEnd len="med" w="med" type="none"/>
            <a:tailEnd len="med" w="med" type="oval"/>
          </a:ln>
        </p:spPr>
      </p:sp>
      <p:sp>
        <p:nvSpPr>
          <p:cNvPr id="202" name="Google Shape;202;p3"/>
          <p:cNvSpPr/>
          <p:nvPr/>
        </p:nvSpPr>
        <p:spPr>
          <a:xfrm>
            <a:off x="14675" y="932863"/>
            <a:ext cx="2857500" cy="376250"/>
          </a:xfrm>
          <a:custGeom>
            <a:rect b="b" l="l" r="r" t="t"/>
            <a:pathLst>
              <a:path extrusionOk="0" h="15050" w="114300">
                <a:moveTo>
                  <a:pt x="0" y="0"/>
                </a:moveTo>
                <a:lnTo>
                  <a:pt x="20955" y="0"/>
                </a:lnTo>
                <a:lnTo>
                  <a:pt x="36004" y="15050"/>
                </a:lnTo>
                <a:lnTo>
                  <a:pt x="114300" y="15050"/>
                </a:lnTo>
              </a:path>
            </a:pathLst>
          </a:custGeom>
          <a:noFill/>
          <a:ln cap="flat" cmpd="sng" w="19050">
            <a:solidFill>
              <a:schemeClr val="lt2"/>
            </a:solidFill>
            <a:prstDash val="solid"/>
            <a:round/>
            <a:headEnd len="med" w="med" type="none"/>
            <a:tailEnd len="med" w="med" type="oval"/>
          </a:ln>
        </p:spPr>
      </p:sp>
      <p:sp>
        <p:nvSpPr>
          <p:cNvPr id="203" name="Google Shape;203;p3"/>
          <p:cNvSpPr/>
          <p:nvPr/>
        </p:nvSpPr>
        <p:spPr>
          <a:xfrm>
            <a:off x="-9125" y="1049538"/>
            <a:ext cx="1238250" cy="402450"/>
          </a:xfrm>
          <a:custGeom>
            <a:rect b="b" l="l" r="r" t="t"/>
            <a:pathLst>
              <a:path extrusionOk="0" h="16098" w="49530">
                <a:moveTo>
                  <a:pt x="0" y="0"/>
                </a:moveTo>
                <a:lnTo>
                  <a:pt x="15430" y="0"/>
                </a:lnTo>
                <a:lnTo>
                  <a:pt x="31527" y="16098"/>
                </a:lnTo>
                <a:lnTo>
                  <a:pt x="49530" y="16098"/>
                </a:lnTo>
              </a:path>
            </a:pathLst>
          </a:custGeom>
          <a:noFill/>
          <a:ln cap="flat" cmpd="sng" w="19050">
            <a:solidFill>
              <a:schemeClr val="lt2"/>
            </a:solidFill>
            <a:prstDash val="solid"/>
            <a:round/>
            <a:headEnd len="med" w="med" type="none"/>
            <a:tailEnd len="med" w="med" type="oval"/>
          </a:ln>
        </p:spPr>
      </p:sp>
      <p:sp>
        <p:nvSpPr>
          <p:cNvPr id="204" name="Google Shape;204;p3"/>
          <p:cNvSpPr/>
          <p:nvPr/>
        </p:nvSpPr>
        <p:spPr>
          <a:xfrm>
            <a:off x="9925" y="1202738"/>
            <a:ext cx="607200" cy="311950"/>
          </a:xfrm>
          <a:custGeom>
            <a:rect b="b" l="l" r="r" t="t"/>
            <a:pathLst>
              <a:path extrusionOk="0" h="12478" w="24288">
                <a:moveTo>
                  <a:pt x="0" y="0"/>
                </a:moveTo>
                <a:lnTo>
                  <a:pt x="11811" y="0"/>
                </a:lnTo>
                <a:lnTo>
                  <a:pt x="24288" y="12478"/>
                </a:lnTo>
              </a:path>
            </a:pathLst>
          </a:custGeom>
          <a:noFill/>
          <a:ln cap="flat" cmpd="sng" w="19050">
            <a:solidFill>
              <a:schemeClr val="lt2"/>
            </a:solidFill>
            <a:prstDash val="solid"/>
            <a:round/>
            <a:headEnd len="med" w="med" type="none"/>
            <a:tailEnd len="med" w="med" type="oval"/>
          </a:ln>
        </p:spPr>
      </p:sp>
      <p:sp>
        <p:nvSpPr>
          <p:cNvPr id="205" name="Google Shape;205;p3"/>
          <p:cNvSpPr/>
          <p:nvPr/>
        </p:nvSpPr>
        <p:spPr>
          <a:xfrm>
            <a:off x="5150" y="1426563"/>
            <a:ext cx="500075" cy="292900"/>
          </a:xfrm>
          <a:custGeom>
            <a:rect b="b" l="l" r="r" t="t"/>
            <a:pathLst>
              <a:path extrusionOk="0" h="11716" w="20003">
                <a:moveTo>
                  <a:pt x="0" y="0"/>
                </a:moveTo>
                <a:lnTo>
                  <a:pt x="2667" y="0"/>
                </a:lnTo>
                <a:lnTo>
                  <a:pt x="14383" y="11716"/>
                </a:lnTo>
                <a:lnTo>
                  <a:pt x="20003" y="11716"/>
                </a:lnTo>
              </a:path>
            </a:pathLst>
          </a:custGeom>
          <a:noFill/>
          <a:ln cap="flat" cmpd="sng" w="19050">
            <a:solidFill>
              <a:schemeClr val="lt2"/>
            </a:solidFill>
            <a:prstDash val="solid"/>
            <a:round/>
            <a:headEnd len="med" w="med" type="none"/>
            <a:tailEnd len="med" w="med" type="oval"/>
          </a:ln>
        </p:spPr>
      </p:sp>
      <p:sp>
        <p:nvSpPr>
          <p:cNvPr id="206" name="Google Shape;206;p3"/>
          <p:cNvSpPr/>
          <p:nvPr/>
        </p:nvSpPr>
        <p:spPr>
          <a:xfrm>
            <a:off x="14675" y="1552763"/>
            <a:ext cx="2433650" cy="488175"/>
          </a:xfrm>
          <a:custGeom>
            <a:rect b="b" l="l" r="r" t="t"/>
            <a:pathLst>
              <a:path extrusionOk="0" h="19527" w="97346">
                <a:moveTo>
                  <a:pt x="0" y="19527"/>
                </a:moveTo>
                <a:lnTo>
                  <a:pt x="19622" y="19527"/>
                </a:lnTo>
                <a:lnTo>
                  <a:pt x="39148" y="0"/>
                </a:lnTo>
                <a:lnTo>
                  <a:pt x="97346" y="0"/>
                </a:lnTo>
              </a:path>
            </a:pathLst>
          </a:custGeom>
          <a:noFill/>
          <a:ln cap="flat" cmpd="sng" w="19050">
            <a:solidFill>
              <a:schemeClr val="lt2"/>
            </a:solidFill>
            <a:prstDash val="solid"/>
            <a:round/>
            <a:headEnd len="med" w="med" type="none"/>
            <a:tailEnd len="med" w="med" type="oval"/>
          </a:ln>
        </p:spPr>
      </p:sp>
      <p:cxnSp>
        <p:nvCxnSpPr>
          <p:cNvPr id="207" name="Google Shape;207;p3"/>
          <p:cNvCxnSpPr/>
          <p:nvPr/>
        </p:nvCxnSpPr>
        <p:spPr>
          <a:xfrm>
            <a:off x="5150" y="1879013"/>
            <a:ext cx="190500" cy="0"/>
          </a:xfrm>
          <a:prstGeom prst="straightConnector1">
            <a:avLst/>
          </a:prstGeom>
          <a:noFill/>
          <a:ln cap="flat" cmpd="sng" w="19050">
            <a:solidFill>
              <a:schemeClr val="lt2"/>
            </a:solidFill>
            <a:prstDash val="solid"/>
            <a:round/>
            <a:headEnd len="med" w="med" type="none"/>
            <a:tailEnd len="med" w="med" type="oval"/>
          </a:ln>
        </p:spPr>
      </p:cxnSp>
      <p:cxnSp>
        <p:nvCxnSpPr>
          <p:cNvPr id="208" name="Google Shape;208;p3"/>
          <p:cNvCxnSpPr/>
          <p:nvPr/>
        </p:nvCxnSpPr>
        <p:spPr>
          <a:xfrm>
            <a:off x="1843475" y="2895813"/>
            <a:ext cx="1347900" cy="0"/>
          </a:xfrm>
          <a:prstGeom prst="straightConnector1">
            <a:avLst/>
          </a:prstGeom>
          <a:noFill/>
          <a:ln cap="flat" cmpd="sng" w="19050">
            <a:solidFill>
              <a:schemeClr val="lt2"/>
            </a:solidFill>
            <a:prstDash val="solid"/>
            <a:round/>
            <a:headEnd len="med" w="med" type="none"/>
            <a:tailEnd len="med" w="med" type="oval"/>
          </a:ln>
        </p:spPr>
      </p:cxnSp>
      <p:cxnSp>
        <p:nvCxnSpPr>
          <p:cNvPr id="209" name="Google Shape;209;p3"/>
          <p:cNvCxnSpPr/>
          <p:nvPr/>
        </p:nvCxnSpPr>
        <p:spPr>
          <a:xfrm>
            <a:off x="1186250" y="3519688"/>
            <a:ext cx="790500" cy="0"/>
          </a:xfrm>
          <a:prstGeom prst="straightConnector1">
            <a:avLst/>
          </a:prstGeom>
          <a:noFill/>
          <a:ln cap="flat" cmpd="sng" w="19050">
            <a:solidFill>
              <a:schemeClr val="lt2"/>
            </a:solidFill>
            <a:prstDash val="solid"/>
            <a:round/>
            <a:headEnd len="med" w="med" type="none"/>
            <a:tailEnd len="med" w="med" type="oval"/>
          </a:ln>
        </p:spPr>
      </p:cxnSp>
      <p:cxnSp>
        <p:nvCxnSpPr>
          <p:cNvPr id="210" name="Google Shape;210;p3"/>
          <p:cNvCxnSpPr/>
          <p:nvPr/>
        </p:nvCxnSpPr>
        <p:spPr>
          <a:xfrm>
            <a:off x="1033850" y="3876888"/>
            <a:ext cx="1247700" cy="0"/>
          </a:xfrm>
          <a:prstGeom prst="straightConnector1">
            <a:avLst/>
          </a:prstGeom>
          <a:noFill/>
          <a:ln cap="flat" cmpd="sng" w="19050">
            <a:solidFill>
              <a:schemeClr val="lt2"/>
            </a:solidFill>
            <a:prstDash val="solid"/>
            <a:round/>
            <a:headEnd len="med" w="med" type="none"/>
            <a:tailEnd len="med" w="med" type="oval"/>
          </a:ln>
        </p:spPr>
      </p:cxnSp>
      <p:cxnSp>
        <p:nvCxnSpPr>
          <p:cNvPr id="211" name="Google Shape;211;p3"/>
          <p:cNvCxnSpPr/>
          <p:nvPr/>
        </p:nvCxnSpPr>
        <p:spPr>
          <a:xfrm>
            <a:off x="5150" y="4041588"/>
            <a:ext cx="538200" cy="0"/>
          </a:xfrm>
          <a:prstGeom prst="straightConnector1">
            <a:avLst/>
          </a:prstGeom>
          <a:noFill/>
          <a:ln cap="flat" cmpd="sng" w="19050">
            <a:solidFill>
              <a:schemeClr val="lt2"/>
            </a:solidFill>
            <a:prstDash val="solid"/>
            <a:round/>
            <a:headEnd len="med" w="med" type="none"/>
            <a:tailEnd len="med" w="med" type="oval"/>
          </a:ln>
        </p:spPr>
      </p:cxnSp>
      <p:cxnSp>
        <p:nvCxnSpPr>
          <p:cNvPr id="212" name="Google Shape;212;p3"/>
          <p:cNvCxnSpPr/>
          <p:nvPr/>
        </p:nvCxnSpPr>
        <p:spPr>
          <a:xfrm>
            <a:off x="1314850" y="4651188"/>
            <a:ext cx="1066800" cy="0"/>
          </a:xfrm>
          <a:prstGeom prst="straightConnector1">
            <a:avLst/>
          </a:prstGeom>
          <a:noFill/>
          <a:ln cap="flat" cmpd="sng" w="19050">
            <a:solidFill>
              <a:schemeClr val="lt2"/>
            </a:solidFill>
            <a:prstDash val="solid"/>
            <a:round/>
            <a:headEnd len="med" w="med" type="none"/>
            <a:tailEnd len="med" w="med" type="oval"/>
          </a:ln>
        </p:spPr>
      </p:cxnSp>
      <p:cxnSp>
        <p:nvCxnSpPr>
          <p:cNvPr id="213" name="Google Shape;213;p3"/>
          <p:cNvCxnSpPr/>
          <p:nvPr/>
        </p:nvCxnSpPr>
        <p:spPr>
          <a:xfrm>
            <a:off x="1176725" y="4284463"/>
            <a:ext cx="1314600" cy="0"/>
          </a:xfrm>
          <a:prstGeom prst="straightConnector1">
            <a:avLst/>
          </a:prstGeom>
          <a:noFill/>
          <a:ln cap="flat" cmpd="sng" w="19050">
            <a:solidFill>
              <a:schemeClr val="lt2"/>
            </a:solidFill>
            <a:prstDash val="solid"/>
            <a:round/>
            <a:headEnd len="med" w="med" type="none"/>
            <a:tailEnd len="med" w="med" type="oval"/>
          </a:ln>
        </p:spPr>
      </p:cxnSp>
      <p:cxnSp>
        <p:nvCxnSpPr>
          <p:cNvPr id="214" name="Google Shape;214;p3"/>
          <p:cNvCxnSpPr/>
          <p:nvPr/>
        </p:nvCxnSpPr>
        <p:spPr>
          <a:xfrm>
            <a:off x="-9125" y="5013138"/>
            <a:ext cx="390600" cy="0"/>
          </a:xfrm>
          <a:prstGeom prst="straightConnector1">
            <a:avLst/>
          </a:prstGeom>
          <a:noFill/>
          <a:ln cap="flat" cmpd="sng" w="19050">
            <a:solidFill>
              <a:schemeClr val="lt2"/>
            </a:solidFill>
            <a:prstDash val="solid"/>
            <a:round/>
            <a:headEnd len="med" w="med" type="none"/>
            <a:tailEnd len="med" w="med" type="oval"/>
          </a:ln>
        </p:spPr>
      </p:cxnSp>
      <p:cxnSp>
        <p:nvCxnSpPr>
          <p:cNvPr id="215" name="Google Shape;215;p3"/>
          <p:cNvCxnSpPr/>
          <p:nvPr/>
        </p:nvCxnSpPr>
        <p:spPr>
          <a:xfrm rot="10800000">
            <a:off x="6996000" y="5013138"/>
            <a:ext cx="2148000" cy="0"/>
          </a:xfrm>
          <a:prstGeom prst="straightConnector1">
            <a:avLst/>
          </a:prstGeom>
          <a:noFill/>
          <a:ln cap="flat" cmpd="sng" w="19050">
            <a:solidFill>
              <a:schemeClr val="lt2"/>
            </a:solidFill>
            <a:prstDash val="solid"/>
            <a:round/>
            <a:headEnd len="med" w="med" type="none"/>
            <a:tailEnd len="med" w="med" type="oval"/>
          </a:ln>
        </p:spPr>
      </p:cxnSp>
      <p:sp>
        <p:nvSpPr>
          <p:cNvPr id="216" name="Google Shape;216;p3"/>
          <p:cNvSpPr/>
          <p:nvPr/>
        </p:nvSpPr>
        <p:spPr>
          <a:xfrm>
            <a:off x="9925" y="4751188"/>
            <a:ext cx="1766875" cy="326250"/>
          </a:xfrm>
          <a:custGeom>
            <a:rect b="b" l="l" r="r" t="t"/>
            <a:pathLst>
              <a:path extrusionOk="0" h="13050" w="70675">
                <a:moveTo>
                  <a:pt x="0" y="0"/>
                </a:moveTo>
                <a:lnTo>
                  <a:pt x="23431" y="0"/>
                </a:lnTo>
                <a:lnTo>
                  <a:pt x="36480" y="13050"/>
                </a:lnTo>
                <a:lnTo>
                  <a:pt x="70675" y="13050"/>
                </a:lnTo>
              </a:path>
            </a:pathLst>
          </a:custGeom>
          <a:noFill/>
          <a:ln cap="flat" cmpd="sng" w="19050">
            <a:solidFill>
              <a:schemeClr val="lt2"/>
            </a:solidFill>
            <a:prstDash val="solid"/>
            <a:round/>
            <a:headEnd len="med" w="med" type="none"/>
            <a:tailEnd len="med" w="med" type="oval"/>
          </a:ln>
        </p:spPr>
      </p:sp>
      <p:sp>
        <p:nvSpPr>
          <p:cNvPr id="217" name="Google Shape;217;p3"/>
          <p:cNvSpPr/>
          <p:nvPr/>
        </p:nvSpPr>
        <p:spPr>
          <a:xfrm>
            <a:off x="19450" y="4451163"/>
            <a:ext cx="2657475" cy="392900"/>
          </a:xfrm>
          <a:custGeom>
            <a:rect b="b" l="l" r="r" t="t"/>
            <a:pathLst>
              <a:path extrusionOk="0" h="15716" w="106299">
                <a:moveTo>
                  <a:pt x="0" y="0"/>
                </a:moveTo>
                <a:lnTo>
                  <a:pt x="28575" y="0"/>
                </a:lnTo>
                <a:lnTo>
                  <a:pt x="44291" y="15716"/>
                </a:lnTo>
                <a:lnTo>
                  <a:pt x="106299" y="15716"/>
                </a:lnTo>
              </a:path>
            </a:pathLst>
          </a:custGeom>
          <a:noFill/>
          <a:ln cap="flat" cmpd="sng" w="19050">
            <a:solidFill>
              <a:schemeClr val="lt2"/>
            </a:solidFill>
            <a:prstDash val="solid"/>
            <a:round/>
            <a:headEnd len="med" w="med" type="none"/>
            <a:tailEnd len="med" w="med" type="oval"/>
          </a:ln>
        </p:spPr>
      </p:sp>
      <p:sp>
        <p:nvSpPr>
          <p:cNvPr id="218" name="Google Shape;218;p3"/>
          <p:cNvSpPr/>
          <p:nvPr/>
        </p:nvSpPr>
        <p:spPr>
          <a:xfrm>
            <a:off x="-4375" y="4213038"/>
            <a:ext cx="1095375" cy="314325"/>
          </a:xfrm>
          <a:custGeom>
            <a:rect b="b" l="l" r="r" t="t"/>
            <a:pathLst>
              <a:path extrusionOk="0" h="12573" w="43815">
                <a:moveTo>
                  <a:pt x="0" y="0"/>
                </a:moveTo>
                <a:lnTo>
                  <a:pt x="31242" y="0"/>
                </a:lnTo>
                <a:lnTo>
                  <a:pt x="43815" y="12573"/>
                </a:lnTo>
              </a:path>
            </a:pathLst>
          </a:custGeom>
          <a:noFill/>
          <a:ln cap="flat" cmpd="sng" w="19050">
            <a:solidFill>
              <a:schemeClr val="lt2"/>
            </a:solidFill>
            <a:prstDash val="solid"/>
            <a:round/>
            <a:headEnd len="med" w="med" type="none"/>
            <a:tailEnd len="med" w="med" type="oval"/>
          </a:ln>
        </p:spPr>
      </p:sp>
      <p:sp>
        <p:nvSpPr>
          <p:cNvPr id="219" name="Google Shape;219;p3"/>
          <p:cNvSpPr/>
          <p:nvPr/>
        </p:nvSpPr>
        <p:spPr>
          <a:xfrm>
            <a:off x="5150" y="3874888"/>
            <a:ext cx="1947875" cy="202425"/>
          </a:xfrm>
          <a:custGeom>
            <a:rect b="b" l="l" r="r" t="t"/>
            <a:pathLst>
              <a:path extrusionOk="0" h="8097" w="77915">
                <a:moveTo>
                  <a:pt x="0" y="0"/>
                </a:moveTo>
                <a:lnTo>
                  <a:pt x="31623" y="0"/>
                </a:lnTo>
                <a:lnTo>
                  <a:pt x="39719" y="8097"/>
                </a:lnTo>
                <a:lnTo>
                  <a:pt x="77915" y="8097"/>
                </a:lnTo>
              </a:path>
            </a:pathLst>
          </a:custGeom>
          <a:noFill/>
          <a:ln cap="flat" cmpd="sng" w="19050">
            <a:solidFill>
              <a:schemeClr val="lt2"/>
            </a:solidFill>
            <a:prstDash val="solid"/>
            <a:round/>
            <a:headEnd len="med" w="med" type="none"/>
            <a:tailEnd len="med" w="med" type="oval"/>
          </a:ln>
        </p:spPr>
      </p:sp>
      <p:sp>
        <p:nvSpPr>
          <p:cNvPr id="220" name="Google Shape;220;p3"/>
          <p:cNvSpPr/>
          <p:nvPr/>
        </p:nvSpPr>
        <p:spPr>
          <a:xfrm>
            <a:off x="9925" y="3351013"/>
            <a:ext cx="614350" cy="257175"/>
          </a:xfrm>
          <a:custGeom>
            <a:rect b="b" l="l" r="r" t="t"/>
            <a:pathLst>
              <a:path extrusionOk="0" h="10287" w="24574">
                <a:moveTo>
                  <a:pt x="0" y="10287"/>
                </a:moveTo>
                <a:lnTo>
                  <a:pt x="14287" y="10287"/>
                </a:lnTo>
                <a:lnTo>
                  <a:pt x="24574" y="0"/>
                </a:lnTo>
              </a:path>
            </a:pathLst>
          </a:custGeom>
          <a:noFill/>
          <a:ln cap="flat" cmpd="sng" w="19050">
            <a:solidFill>
              <a:schemeClr val="lt2"/>
            </a:solidFill>
            <a:prstDash val="solid"/>
            <a:round/>
            <a:headEnd len="med" w="med" type="none"/>
            <a:tailEnd len="med" w="med" type="oval"/>
          </a:ln>
        </p:spPr>
      </p:sp>
      <p:sp>
        <p:nvSpPr>
          <p:cNvPr id="221" name="Google Shape;221;p3"/>
          <p:cNvSpPr/>
          <p:nvPr/>
        </p:nvSpPr>
        <p:spPr>
          <a:xfrm>
            <a:off x="400" y="3267663"/>
            <a:ext cx="307150" cy="178600"/>
          </a:xfrm>
          <a:custGeom>
            <a:rect b="b" l="l" r="r" t="t"/>
            <a:pathLst>
              <a:path extrusionOk="0" h="7144" w="12286">
                <a:moveTo>
                  <a:pt x="0" y="7144"/>
                </a:moveTo>
                <a:lnTo>
                  <a:pt x="5143" y="7144"/>
                </a:lnTo>
                <a:lnTo>
                  <a:pt x="12286" y="0"/>
                </a:lnTo>
              </a:path>
            </a:pathLst>
          </a:custGeom>
          <a:noFill/>
          <a:ln cap="flat" cmpd="sng" w="19050">
            <a:solidFill>
              <a:schemeClr val="lt2"/>
            </a:solidFill>
            <a:prstDash val="solid"/>
            <a:round/>
            <a:headEnd len="med" w="med" type="none"/>
            <a:tailEnd len="med" w="med" type="oval"/>
          </a:ln>
        </p:spPr>
      </p:sp>
      <p:sp>
        <p:nvSpPr>
          <p:cNvPr id="222" name="Google Shape;222;p3"/>
          <p:cNvSpPr/>
          <p:nvPr/>
        </p:nvSpPr>
        <p:spPr>
          <a:xfrm>
            <a:off x="-4375" y="3046213"/>
            <a:ext cx="2652725" cy="609625"/>
          </a:xfrm>
          <a:custGeom>
            <a:rect b="b" l="l" r="r" t="t"/>
            <a:pathLst>
              <a:path extrusionOk="0" h="24385" w="106109">
                <a:moveTo>
                  <a:pt x="0" y="0"/>
                </a:moveTo>
                <a:lnTo>
                  <a:pt x="23241" y="0"/>
                </a:lnTo>
                <a:lnTo>
                  <a:pt x="47625" y="24385"/>
                </a:lnTo>
                <a:lnTo>
                  <a:pt x="106109" y="24385"/>
                </a:lnTo>
              </a:path>
            </a:pathLst>
          </a:custGeom>
          <a:noFill/>
          <a:ln cap="flat" cmpd="sng" w="19050">
            <a:solidFill>
              <a:schemeClr val="lt2"/>
            </a:solidFill>
            <a:prstDash val="solid"/>
            <a:round/>
            <a:headEnd len="med" w="med" type="none"/>
            <a:tailEnd len="med" w="med" type="oval"/>
          </a:ln>
        </p:spPr>
      </p:sp>
      <p:sp>
        <p:nvSpPr>
          <p:cNvPr id="223" name="Google Shape;223;p3"/>
          <p:cNvSpPr/>
          <p:nvPr/>
        </p:nvSpPr>
        <p:spPr>
          <a:xfrm>
            <a:off x="400" y="2884288"/>
            <a:ext cx="2095500" cy="395300"/>
          </a:xfrm>
          <a:custGeom>
            <a:rect b="b" l="l" r="r" t="t"/>
            <a:pathLst>
              <a:path extrusionOk="0" h="15812" w="83820">
                <a:moveTo>
                  <a:pt x="0" y="0"/>
                </a:moveTo>
                <a:lnTo>
                  <a:pt x="26479" y="0"/>
                </a:lnTo>
                <a:lnTo>
                  <a:pt x="42291" y="15812"/>
                </a:lnTo>
                <a:lnTo>
                  <a:pt x="83820" y="15812"/>
                </a:lnTo>
              </a:path>
            </a:pathLst>
          </a:custGeom>
          <a:noFill/>
          <a:ln cap="flat" cmpd="sng" w="19050">
            <a:solidFill>
              <a:schemeClr val="lt2"/>
            </a:solidFill>
            <a:prstDash val="solid"/>
            <a:round/>
            <a:headEnd len="med" w="med" type="none"/>
            <a:tailEnd len="med" w="med" type="oval"/>
          </a:ln>
        </p:spPr>
      </p:sp>
      <p:sp>
        <p:nvSpPr>
          <p:cNvPr id="224" name="Google Shape;224;p3"/>
          <p:cNvSpPr/>
          <p:nvPr/>
        </p:nvSpPr>
        <p:spPr>
          <a:xfrm>
            <a:off x="900500" y="2836663"/>
            <a:ext cx="1638300" cy="245275"/>
          </a:xfrm>
          <a:custGeom>
            <a:rect b="b" l="l" r="r" t="t"/>
            <a:pathLst>
              <a:path extrusionOk="0" h="9811" w="65532">
                <a:moveTo>
                  <a:pt x="0" y="0"/>
                </a:moveTo>
                <a:lnTo>
                  <a:pt x="9811" y="9811"/>
                </a:lnTo>
                <a:lnTo>
                  <a:pt x="65532" y="9811"/>
                </a:lnTo>
              </a:path>
            </a:pathLst>
          </a:custGeom>
          <a:noFill/>
          <a:ln cap="flat" cmpd="sng" w="19050">
            <a:solidFill>
              <a:schemeClr val="lt2"/>
            </a:solidFill>
            <a:prstDash val="solid"/>
            <a:round/>
            <a:headEnd len="med" w="med" type="none"/>
            <a:tailEnd len="med" w="med" type="oval"/>
          </a:ln>
        </p:spPr>
      </p:sp>
      <p:sp>
        <p:nvSpPr>
          <p:cNvPr id="225" name="Google Shape;225;p3"/>
          <p:cNvSpPr/>
          <p:nvPr/>
        </p:nvSpPr>
        <p:spPr>
          <a:xfrm>
            <a:off x="14675" y="2524713"/>
            <a:ext cx="2967050" cy="216700"/>
          </a:xfrm>
          <a:custGeom>
            <a:rect b="b" l="l" r="r" t="t"/>
            <a:pathLst>
              <a:path extrusionOk="0" h="8668" w="118682">
                <a:moveTo>
                  <a:pt x="0" y="8668"/>
                </a:moveTo>
                <a:lnTo>
                  <a:pt x="52388" y="8668"/>
                </a:lnTo>
                <a:lnTo>
                  <a:pt x="61055" y="0"/>
                </a:lnTo>
                <a:lnTo>
                  <a:pt x="118682" y="0"/>
                </a:lnTo>
              </a:path>
            </a:pathLst>
          </a:custGeom>
          <a:noFill/>
          <a:ln cap="flat" cmpd="sng" w="19050">
            <a:solidFill>
              <a:schemeClr val="lt2"/>
            </a:solidFill>
            <a:prstDash val="solid"/>
            <a:round/>
            <a:headEnd len="med" w="med" type="none"/>
            <a:tailEnd len="med" w="med" type="oval"/>
          </a:ln>
        </p:spPr>
      </p:sp>
      <p:sp>
        <p:nvSpPr>
          <p:cNvPr id="226" name="Google Shape;226;p3"/>
          <p:cNvSpPr/>
          <p:nvPr/>
        </p:nvSpPr>
        <p:spPr>
          <a:xfrm>
            <a:off x="1505350" y="2653313"/>
            <a:ext cx="857250" cy="173825"/>
          </a:xfrm>
          <a:custGeom>
            <a:rect b="b" l="l" r="r" t="t"/>
            <a:pathLst>
              <a:path extrusionOk="0" h="6953" w="34290">
                <a:moveTo>
                  <a:pt x="0" y="6953"/>
                </a:moveTo>
                <a:lnTo>
                  <a:pt x="6953" y="0"/>
                </a:lnTo>
                <a:lnTo>
                  <a:pt x="34290" y="0"/>
                </a:lnTo>
              </a:path>
            </a:pathLst>
          </a:custGeom>
          <a:noFill/>
          <a:ln cap="flat" cmpd="sng" w="19050">
            <a:solidFill>
              <a:schemeClr val="lt2"/>
            </a:solidFill>
            <a:prstDash val="solid"/>
            <a:round/>
            <a:headEnd len="med" w="med" type="none"/>
            <a:tailEnd len="med" w="med" type="oval"/>
          </a:ln>
        </p:spPr>
      </p:sp>
      <p:sp>
        <p:nvSpPr>
          <p:cNvPr id="227" name="Google Shape;227;p3"/>
          <p:cNvSpPr/>
          <p:nvPr/>
        </p:nvSpPr>
        <p:spPr>
          <a:xfrm>
            <a:off x="1133875" y="2388988"/>
            <a:ext cx="1481125" cy="209550"/>
          </a:xfrm>
          <a:custGeom>
            <a:rect b="b" l="l" r="r" t="t"/>
            <a:pathLst>
              <a:path extrusionOk="0" h="8382" w="59245">
                <a:moveTo>
                  <a:pt x="0" y="8382"/>
                </a:moveTo>
                <a:lnTo>
                  <a:pt x="8382" y="0"/>
                </a:lnTo>
                <a:lnTo>
                  <a:pt x="59245" y="0"/>
                </a:lnTo>
              </a:path>
            </a:pathLst>
          </a:custGeom>
          <a:noFill/>
          <a:ln cap="flat" cmpd="sng" w="19050">
            <a:solidFill>
              <a:schemeClr val="lt2"/>
            </a:solidFill>
            <a:prstDash val="solid"/>
            <a:round/>
            <a:headEnd len="med" w="med" type="none"/>
            <a:tailEnd len="med" w="med" type="oval"/>
          </a:ln>
        </p:spPr>
      </p:sp>
      <p:sp>
        <p:nvSpPr>
          <p:cNvPr id="228" name="Google Shape;228;p3"/>
          <p:cNvSpPr/>
          <p:nvPr/>
        </p:nvSpPr>
        <p:spPr>
          <a:xfrm>
            <a:off x="5150" y="2291363"/>
            <a:ext cx="2147900" cy="283375"/>
          </a:xfrm>
          <a:custGeom>
            <a:rect b="b" l="l" r="r" t="t"/>
            <a:pathLst>
              <a:path extrusionOk="0" h="11335" w="85916">
                <a:moveTo>
                  <a:pt x="0" y="11335"/>
                </a:moveTo>
                <a:lnTo>
                  <a:pt x="34862" y="11335"/>
                </a:lnTo>
                <a:lnTo>
                  <a:pt x="46196" y="0"/>
                </a:lnTo>
                <a:lnTo>
                  <a:pt x="85916" y="0"/>
                </a:lnTo>
              </a:path>
            </a:pathLst>
          </a:custGeom>
          <a:noFill/>
          <a:ln cap="flat" cmpd="sng" w="19050">
            <a:solidFill>
              <a:schemeClr val="lt2"/>
            </a:solidFill>
            <a:prstDash val="solid"/>
            <a:round/>
            <a:headEnd len="med" w="med" type="none"/>
            <a:tailEnd len="med" w="med" type="oval"/>
          </a:ln>
        </p:spPr>
      </p:sp>
      <p:sp>
        <p:nvSpPr>
          <p:cNvPr id="229" name="Google Shape;229;p3"/>
          <p:cNvSpPr/>
          <p:nvPr/>
        </p:nvSpPr>
        <p:spPr>
          <a:xfrm>
            <a:off x="5150" y="2162763"/>
            <a:ext cx="1771650" cy="283375"/>
          </a:xfrm>
          <a:custGeom>
            <a:rect b="b" l="l" r="r" t="t"/>
            <a:pathLst>
              <a:path extrusionOk="0" h="11335" w="70866">
                <a:moveTo>
                  <a:pt x="0" y="11335"/>
                </a:moveTo>
                <a:lnTo>
                  <a:pt x="33909" y="11335"/>
                </a:lnTo>
                <a:lnTo>
                  <a:pt x="45243" y="0"/>
                </a:lnTo>
                <a:lnTo>
                  <a:pt x="70866" y="0"/>
                </a:lnTo>
              </a:path>
            </a:pathLst>
          </a:custGeom>
          <a:noFill/>
          <a:ln cap="flat" cmpd="sng" w="19050">
            <a:solidFill>
              <a:schemeClr val="lt2"/>
            </a:solidFill>
            <a:prstDash val="solid"/>
            <a:round/>
            <a:headEnd len="med" w="med" type="none"/>
            <a:tailEnd len="med" w="med" type="oval"/>
          </a:ln>
        </p:spPr>
      </p:sp>
      <p:sp>
        <p:nvSpPr>
          <p:cNvPr id="230" name="Google Shape;230;p3"/>
          <p:cNvSpPr/>
          <p:nvPr/>
        </p:nvSpPr>
        <p:spPr>
          <a:xfrm>
            <a:off x="9925" y="1686513"/>
            <a:ext cx="3314700" cy="469125"/>
          </a:xfrm>
          <a:custGeom>
            <a:rect b="b" l="l" r="r" t="t"/>
            <a:pathLst>
              <a:path extrusionOk="0" h="18765" w="132588">
                <a:moveTo>
                  <a:pt x="0" y="18765"/>
                </a:moveTo>
                <a:lnTo>
                  <a:pt x="32575" y="18765"/>
                </a:lnTo>
                <a:lnTo>
                  <a:pt x="51339" y="0"/>
                </a:lnTo>
                <a:lnTo>
                  <a:pt x="132588" y="0"/>
                </a:lnTo>
              </a:path>
            </a:pathLst>
          </a:custGeom>
          <a:noFill/>
          <a:ln cap="flat" cmpd="sng" w="19050">
            <a:solidFill>
              <a:schemeClr val="lt2"/>
            </a:solidFill>
            <a:prstDash val="solid"/>
            <a:round/>
            <a:headEnd len="med" w="med" type="none"/>
            <a:tailEnd len="med" w="med" type="oval"/>
          </a:ln>
        </p:spPr>
      </p:sp>
      <p:grpSp>
        <p:nvGrpSpPr>
          <p:cNvPr id="231" name="Google Shape;231;p3"/>
          <p:cNvGrpSpPr/>
          <p:nvPr/>
        </p:nvGrpSpPr>
        <p:grpSpPr>
          <a:xfrm>
            <a:off x="4546824" y="1879020"/>
            <a:ext cx="217054" cy="229271"/>
            <a:chOff x="368150" y="2725550"/>
            <a:chExt cx="257600" cy="272100"/>
          </a:xfrm>
        </p:grpSpPr>
        <p:sp>
          <p:nvSpPr>
            <p:cNvPr id="232" name="Google Shape;232;p3"/>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
          <p:cNvSpPr/>
          <p:nvPr/>
        </p:nvSpPr>
        <p:spPr>
          <a:xfrm>
            <a:off x="2735287" y="4077316"/>
            <a:ext cx="865200" cy="8649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926953" y="737150"/>
            <a:ext cx="612900" cy="6129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3984164" y="2322663"/>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2352859" y="762782"/>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144566" y="1412763"/>
            <a:ext cx="512400" cy="5124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
          <p:cNvGrpSpPr/>
          <p:nvPr/>
        </p:nvGrpSpPr>
        <p:grpSpPr>
          <a:xfrm flipH="1" rot="10800000">
            <a:off x="2200676" y="2009129"/>
            <a:ext cx="152173" cy="152150"/>
            <a:chOff x="810321" y="2832391"/>
            <a:chExt cx="266457" cy="266416"/>
          </a:xfrm>
        </p:grpSpPr>
        <p:sp>
          <p:nvSpPr>
            <p:cNvPr id="268" name="Google Shape;268;p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3"/>
          <p:cNvGrpSpPr/>
          <p:nvPr/>
        </p:nvGrpSpPr>
        <p:grpSpPr>
          <a:xfrm flipH="1" rot="10800000">
            <a:off x="3058449" y="277715"/>
            <a:ext cx="217054" cy="229271"/>
            <a:chOff x="368150" y="2725550"/>
            <a:chExt cx="257600" cy="272100"/>
          </a:xfrm>
        </p:grpSpPr>
        <p:sp>
          <p:nvSpPr>
            <p:cNvPr id="287" name="Google Shape;287;p3"/>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3"/>
          <p:cNvGrpSpPr/>
          <p:nvPr/>
        </p:nvGrpSpPr>
        <p:grpSpPr>
          <a:xfrm flipH="1" rot="10800000">
            <a:off x="1595385" y="4391204"/>
            <a:ext cx="143790" cy="153248"/>
            <a:chOff x="461025" y="2465625"/>
            <a:chExt cx="170650" cy="181875"/>
          </a:xfrm>
        </p:grpSpPr>
        <p:sp>
          <p:nvSpPr>
            <p:cNvPr id="318" name="Google Shape;318;p3"/>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
          <p:cNvGrpSpPr/>
          <p:nvPr/>
        </p:nvGrpSpPr>
        <p:grpSpPr>
          <a:xfrm flipH="1" rot="10800000">
            <a:off x="3832001" y="751891"/>
            <a:ext cx="152173" cy="152150"/>
            <a:chOff x="810321" y="2832391"/>
            <a:chExt cx="266457" cy="266416"/>
          </a:xfrm>
        </p:grpSpPr>
        <p:sp>
          <p:nvSpPr>
            <p:cNvPr id="337" name="Google Shape;337;p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
          <p:cNvSpPr/>
          <p:nvPr/>
        </p:nvSpPr>
        <p:spPr>
          <a:xfrm>
            <a:off x="4293584" y="358607"/>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2534302" y="364975"/>
            <a:ext cx="190500" cy="1905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716" name="Shape 1716"/>
        <p:cNvGrpSpPr/>
        <p:nvPr/>
      </p:nvGrpSpPr>
      <p:grpSpPr>
        <a:xfrm>
          <a:off x="0" y="0"/>
          <a:ext cx="0" cy="0"/>
          <a:chOff x="0" y="0"/>
          <a:chExt cx="0" cy="0"/>
        </a:xfrm>
      </p:grpSpPr>
      <p:sp>
        <p:nvSpPr>
          <p:cNvPr id="1717" name="Google Shape;1717;p21"/>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18" name="Google Shape;1718;p21"/>
          <p:cNvSpPr txBox="1"/>
          <p:nvPr>
            <p:ph idx="1" type="subTitle"/>
          </p:nvPr>
        </p:nvSpPr>
        <p:spPr>
          <a:xfrm>
            <a:off x="1494825" y="4070000"/>
            <a:ext cx="2136600" cy="53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6"/>
              </a:buClr>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19" name="Google Shape;1719;p21"/>
          <p:cNvSpPr txBox="1"/>
          <p:nvPr>
            <p:ph idx="2" type="subTitle"/>
          </p:nvPr>
        </p:nvSpPr>
        <p:spPr>
          <a:xfrm>
            <a:off x="1494824" y="3669500"/>
            <a:ext cx="21366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20" name="Google Shape;1720;p21"/>
          <p:cNvSpPr txBox="1"/>
          <p:nvPr>
            <p:ph idx="3" type="subTitle"/>
          </p:nvPr>
        </p:nvSpPr>
        <p:spPr>
          <a:xfrm>
            <a:off x="5403975" y="4070000"/>
            <a:ext cx="2136600" cy="53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21" name="Google Shape;1721;p21"/>
          <p:cNvSpPr txBox="1"/>
          <p:nvPr>
            <p:ph idx="4" type="subTitle"/>
          </p:nvPr>
        </p:nvSpPr>
        <p:spPr>
          <a:xfrm>
            <a:off x="5403974" y="3669500"/>
            <a:ext cx="21366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22" name="Google Shape;1722;p21"/>
          <p:cNvSpPr/>
          <p:nvPr/>
        </p:nvSpPr>
        <p:spPr>
          <a:xfrm>
            <a:off x="660181" y="480837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1000" y="4872625"/>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1724" name="Google Shape;1724;p21"/>
          <p:cNvSpPr/>
          <p:nvPr/>
        </p:nvSpPr>
        <p:spPr>
          <a:xfrm rot="10800000">
            <a:off x="7937650" y="70975"/>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1725" name="Google Shape;1725;p21"/>
          <p:cNvSpPr/>
          <p:nvPr/>
        </p:nvSpPr>
        <p:spPr>
          <a:xfrm>
            <a:off x="8464775" y="70963"/>
            <a:ext cx="152100" cy="1521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752521" y="400232"/>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7" name="Google Shape;1727;p21"/>
          <p:cNvGrpSpPr/>
          <p:nvPr/>
        </p:nvGrpSpPr>
        <p:grpSpPr>
          <a:xfrm flipH="1" rot="10800000">
            <a:off x="1488414" y="196241"/>
            <a:ext cx="152173" cy="152150"/>
            <a:chOff x="810321" y="2832391"/>
            <a:chExt cx="266457" cy="266416"/>
          </a:xfrm>
        </p:grpSpPr>
        <p:sp>
          <p:nvSpPr>
            <p:cNvPr id="1728" name="Google Shape;1728;p21"/>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1"/>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1"/>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1"/>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1"/>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1"/>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1"/>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1"/>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1"/>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6" name="Google Shape;1746;p21"/>
          <p:cNvSpPr/>
          <p:nvPr/>
        </p:nvSpPr>
        <p:spPr>
          <a:xfrm>
            <a:off x="0" y="196400"/>
            <a:ext cx="1096375" cy="199475"/>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1747" name="Google Shape;1747;p21"/>
          <p:cNvGrpSpPr/>
          <p:nvPr/>
        </p:nvGrpSpPr>
        <p:grpSpPr>
          <a:xfrm flipH="1" rot="10800000">
            <a:off x="331135" y="365029"/>
            <a:ext cx="143790" cy="153248"/>
            <a:chOff x="461025" y="2465625"/>
            <a:chExt cx="170650" cy="181875"/>
          </a:xfrm>
        </p:grpSpPr>
        <p:sp>
          <p:nvSpPr>
            <p:cNvPr id="1748" name="Google Shape;1748;p21"/>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1"/>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1"/>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1"/>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1"/>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1"/>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1"/>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1"/>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6" name="Google Shape;1766;p21"/>
          <p:cNvSpPr/>
          <p:nvPr/>
        </p:nvSpPr>
        <p:spPr>
          <a:xfrm>
            <a:off x="1238350" y="38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7" name="Google Shape;1767;p21"/>
          <p:cNvGrpSpPr/>
          <p:nvPr/>
        </p:nvGrpSpPr>
        <p:grpSpPr>
          <a:xfrm flipH="1" rot="10800000">
            <a:off x="8866926" y="4821241"/>
            <a:ext cx="152173" cy="152150"/>
            <a:chOff x="810321" y="2832391"/>
            <a:chExt cx="266457" cy="266416"/>
          </a:xfrm>
        </p:grpSpPr>
        <p:sp>
          <p:nvSpPr>
            <p:cNvPr id="1768" name="Google Shape;1768;p21"/>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6" name="Google Shape;1786;p21"/>
          <p:cNvSpPr/>
          <p:nvPr/>
        </p:nvSpPr>
        <p:spPr>
          <a:xfrm>
            <a:off x="7061400" y="4872625"/>
            <a:ext cx="1642075" cy="253325"/>
          </a:xfrm>
          <a:custGeom>
            <a:rect b="b" l="l" r="r" t="t"/>
            <a:pathLst>
              <a:path extrusionOk="0" h="10133" w="65683">
                <a:moveTo>
                  <a:pt x="0" y="0"/>
                </a:moveTo>
                <a:lnTo>
                  <a:pt x="54952" y="221"/>
                </a:lnTo>
                <a:lnTo>
                  <a:pt x="65683" y="10133"/>
                </a:lnTo>
              </a:path>
            </a:pathLst>
          </a:custGeom>
          <a:noFill/>
          <a:ln cap="flat" cmpd="sng" w="9525">
            <a:solidFill>
              <a:schemeClr val="lt2"/>
            </a:solidFill>
            <a:prstDash val="dash"/>
            <a:round/>
            <a:headEnd len="med" w="med" type="none"/>
            <a:tailEnd len="med" w="med" type="none"/>
          </a:ln>
        </p:spPr>
      </p:sp>
      <p:sp>
        <p:nvSpPr>
          <p:cNvPr id="1787" name="Google Shape;1787;p21"/>
          <p:cNvSpPr/>
          <p:nvPr/>
        </p:nvSpPr>
        <p:spPr>
          <a:xfrm>
            <a:off x="8616863" y="4663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7265131" y="491837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1789" name="Shape 1789"/>
        <p:cNvGrpSpPr/>
        <p:nvPr/>
      </p:nvGrpSpPr>
      <p:grpSpPr>
        <a:xfrm>
          <a:off x="0" y="0"/>
          <a:ext cx="0" cy="0"/>
          <a:chOff x="0" y="0"/>
          <a:chExt cx="0" cy="0"/>
        </a:xfrm>
      </p:grpSpPr>
      <p:sp>
        <p:nvSpPr>
          <p:cNvPr id="1790" name="Google Shape;1790;p2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91" name="Google Shape;1791;p22"/>
          <p:cNvSpPr txBox="1"/>
          <p:nvPr>
            <p:ph idx="1" type="subTitle"/>
          </p:nvPr>
        </p:nvSpPr>
        <p:spPr>
          <a:xfrm>
            <a:off x="713275" y="1666300"/>
            <a:ext cx="3734400" cy="29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92" name="Google Shape;1792;p22"/>
          <p:cNvSpPr txBox="1"/>
          <p:nvPr>
            <p:ph idx="2" type="subTitle"/>
          </p:nvPr>
        </p:nvSpPr>
        <p:spPr>
          <a:xfrm>
            <a:off x="713263" y="1265800"/>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93" name="Google Shape;1793;p22"/>
          <p:cNvSpPr txBox="1"/>
          <p:nvPr>
            <p:ph idx="3" type="subTitle"/>
          </p:nvPr>
        </p:nvSpPr>
        <p:spPr>
          <a:xfrm>
            <a:off x="4696350" y="1666300"/>
            <a:ext cx="3734400" cy="2942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794" name="Google Shape;1794;p22"/>
          <p:cNvSpPr txBox="1"/>
          <p:nvPr>
            <p:ph idx="4" type="subTitle"/>
          </p:nvPr>
        </p:nvSpPr>
        <p:spPr>
          <a:xfrm>
            <a:off x="4696338" y="1265800"/>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795" name="Google Shape;1795;p22"/>
          <p:cNvSpPr/>
          <p:nvPr/>
        </p:nvSpPr>
        <p:spPr>
          <a:xfrm>
            <a:off x="660181" y="480837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1000" y="4872625"/>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1797" name="Google Shape;1797;p22"/>
          <p:cNvSpPr/>
          <p:nvPr/>
        </p:nvSpPr>
        <p:spPr>
          <a:xfrm rot="10800000">
            <a:off x="7937650" y="70975"/>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1798" name="Google Shape;1798;p22"/>
          <p:cNvSpPr/>
          <p:nvPr/>
        </p:nvSpPr>
        <p:spPr>
          <a:xfrm>
            <a:off x="8464775" y="70963"/>
            <a:ext cx="152100" cy="1521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8752521" y="400232"/>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22"/>
          <p:cNvGrpSpPr/>
          <p:nvPr/>
        </p:nvGrpSpPr>
        <p:grpSpPr>
          <a:xfrm flipH="1" rot="10800000">
            <a:off x="1488414" y="196241"/>
            <a:ext cx="152173" cy="152150"/>
            <a:chOff x="810321" y="2832391"/>
            <a:chExt cx="266457" cy="266416"/>
          </a:xfrm>
        </p:grpSpPr>
        <p:sp>
          <p:nvSpPr>
            <p:cNvPr id="1801" name="Google Shape;1801;p22"/>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2"/>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2"/>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2"/>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2"/>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9" name="Google Shape;1819;p22"/>
          <p:cNvSpPr/>
          <p:nvPr/>
        </p:nvSpPr>
        <p:spPr>
          <a:xfrm>
            <a:off x="0" y="196400"/>
            <a:ext cx="1096375" cy="199475"/>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1820" name="Google Shape;1820;p22"/>
          <p:cNvGrpSpPr/>
          <p:nvPr/>
        </p:nvGrpSpPr>
        <p:grpSpPr>
          <a:xfrm flipH="1" rot="10800000">
            <a:off x="331135" y="365029"/>
            <a:ext cx="143790" cy="153248"/>
            <a:chOff x="461025" y="2465625"/>
            <a:chExt cx="170650" cy="181875"/>
          </a:xfrm>
        </p:grpSpPr>
        <p:sp>
          <p:nvSpPr>
            <p:cNvPr id="1821" name="Google Shape;1821;p22"/>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2"/>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9" name="Google Shape;1839;p22"/>
          <p:cNvSpPr/>
          <p:nvPr/>
        </p:nvSpPr>
        <p:spPr>
          <a:xfrm>
            <a:off x="1238350" y="38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0" name="Google Shape;1840;p22"/>
          <p:cNvGrpSpPr/>
          <p:nvPr/>
        </p:nvGrpSpPr>
        <p:grpSpPr>
          <a:xfrm flipH="1" rot="10800000">
            <a:off x="8866926" y="4821241"/>
            <a:ext cx="152173" cy="152150"/>
            <a:chOff x="810321" y="2832391"/>
            <a:chExt cx="266457" cy="266416"/>
          </a:xfrm>
        </p:grpSpPr>
        <p:sp>
          <p:nvSpPr>
            <p:cNvPr id="1841" name="Google Shape;1841;p22"/>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2"/>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2"/>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2"/>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22"/>
          <p:cNvSpPr/>
          <p:nvPr/>
        </p:nvSpPr>
        <p:spPr>
          <a:xfrm>
            <a:off x="7061400" y="4872625"/>
            <a:ext cx="1642075" cy="253325"/>
          </a:xfrm>
          <a:custGeom>
            <a:rect b="b" l="l" r="r" t="t"/>
            <a:pathLst>
              <a:path extrusionOk="0" h="10133" w="65683">
                <a:moveTo>
                  <a:pt x="0" y="0"/>
                </a:moveTo>
                <a:lnTo>
                  <a:pt x="54952" y="221"/>
                </a:lnTo>
                <a:lnTo>
                  <a:pt x="65683" y="10133"/>
                </a:lnTo>
              </a:path>
            </a:pathLst>
          </a:custGeom>
          <a:noFill/>
          <a:ln cap="flat" cmpd="sng" w="9525">
            <a:solidFill>
              <a:schemeClr val="lt2"/>
            </a:solidFill>
            <a:prstDash val="dash"/>
            <a:round/>
            <a:headEnd len="med" w="med" type="none"/>
            <a:tailEnd len="med" w="med" type="none"/>
          </a:ln>
        </p:spPr>
      </p:sp>
      <p:sp>
        <p:nvSpPr>
          <p:cNvPr id="1860" name="Google Shape;1860;p22"/>
          <p:cNvSpPr/>
          <p:nvPr/>
        </p:nvSpPr>
        <p:spPr>
          <a:xfrm>
            <a:off x="8616863" y="4663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7265131" y="491837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862" name="Shape 1862"/>
        <p:cNvGrpSpPr/>
        <p:nvPr/>
      </p:nvGrpSpPr>
      <p:grpSpPr>
        <a:xfrm>
          <a:off x="0" y="0"/>
          <a:ext cx="0" cy="0"/>
          <a:chOff x="0" y="0"/>
          <a:chExt cx="0" cy="0"/>
        </a:xfrm>
      </p:grpSpPr>
      <p:sp>
        <p:nvSpPr>
          <p:cNvPr id="1863" name="Google Shape;1863;p2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64" name="Google Shape;1864;p23"/>
          <p:cNvSpPr txBox="1"/>
          <p:nvPr>
            <p:ph idx="1" type="subTitle"/>
          </p:nvPr>
        </p:nvSpPr>
        <p:spPr>
          <a:xfrm>
            <a:off x="774125" y="3454375"/>
            <a:ext cx="21540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65" name="Google Shape;1865;p23"/>
          <p:cNvSpPr txBox="1"/>
          <p:nvPr>
            <p:ph idx="2" type="subTitle"/>
          </p:nvPr>
        </p:nvSpPr>
        <p:spPr>
          <a:xfrm>
            <a:off x="774125" y="3091075"/>
            <a:ext cx="2154000" cy="36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66" name="Google Shape;1866;p23"/>
          <p:cNvSpPr txBox="1"/>
          <p:nvPr>
            <p:ph idx="3" type="subTitle"/>
          </p:nvPr>
        </p:nvSpPr>
        <p:spPr>
          <a:xfrm>
            <a:off x="3495000" y="3454375"/>
            <a:ext cx="21540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67" name="Google Shape;1867;p23"/>
          <p:cNvSpPr txBox="1"/>
          <p:nvPr>
            <p:ph idx="4" type="subTitle"/>
          </p:nvPr>
        </p:nvSpPr>
        <p:spPr>
          <a:xfrm>
            <a:off x="3495000" y="3091075"/>
            <a:ext cx="2154000" cy="36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68" name="Google Shape;1868;p23"/>
          <p:cNvSpPr txBox="1"/>
          <p:nvPr>
            <p:ph idx="5" type="subTitle"/>
          </p:nvPr>
        </p:nvSpPr>
        <p:spPr>
          <a:xfrm>
            <a:off x="6215875" y="3454375"/>
            <a:ext cx="21540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69" name="Google Shape;1869;p23"/>
          <p:cNvSpPr txBox="1"/>
          <p:nvPr>
            <p:ph idx="6" type="subTitle"/>
          </p:nvPr>
        </p:nvSpPr>
        <p:spPr>
          <a:xfrm>
            <a:off x="6215875" y="3091075"/>
            <a:ext cx="2154000" cy="36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1870" name="Google Shape;1870;p23"/>
          <p:cNvGrpSpPr/>
          <p:nvPr/>
        </p:nvGrpSpPr>
        <p:grpSpPr>
          <a:xfrm flipH="1">
            <a:off x="7503413" y="276296"/>
            <a:ext cx="152173" cy="152150"/>
            <a:chOff x="810321" y="2832391"/>
            <a:chExt cx="266457" cy="266416"/>
          </a:xfrm>
        </p:grpSpPr>
        <p:sp>
          <p:nvSpPr>
            <p:cNvPr id="1871" name="Google Shape;1871;p2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23"/>
          <p:cNvSpPr/>
          <p:nvPr/>
        </p:nvSpPr>
        <p:spPr>
          <a:xfrm rot="10800000">
            <a:off x="8047625" y="228813"/>
            <a:ext cx="1096375" cy="199475"/>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1890" name="Google Shape;1890;p23"/>
          <p:cNvGrpSpPr/>
          <p:nvPr/>
        </p:nvGrpSpPr>
        <p:grpSpPr>
          <a:xfrm flipH="1">
            <a:off x="8669075" y="106411"/>
            <a:ext cx="143790" cy="153248"/>
            <a:chOff x="461025" y="2465625"/>
            <a:chExt cx="170650" cy="181875"/>
          </a:xfrm>
        </p:grpSpPr>
        <p:sp>
          <p:nvSpPr>
            <p:cNvPr id="1891" name="Google Shape;1891;p23"/>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3"/>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3"/>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3"/>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3"/>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3"/>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3"/>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3"/>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3"/>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3"/>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9" name="Google Shape;1909;p23"/>
          <p:cNvSpPr/>
          <p:nvPr/>
        </p:nvSpPr>
        <p:spPr>
          <a:xfrm rot="10800000">
            <a:off x="7596050" y="276288"/>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0" name="Google Shape;1910;p23"/>
          <p:cNvGrpSpPr/>
          <p:nvPr/>
        </p:nvGrpSpPr>
        <p:grpSpPr>
          <a:xfrm flipH="1">
            <a:off x="124900" y="191358"/>
            <a:ext cx="152173" cy="152150"/>
            <a:chOff x="810321" y="2832391"/>
            <a:chExt cx="266457" cy="266416"/>
          </a:xfrm>
        </p:grpSpPr>
        <p:sp>
          <p:nvSpPr>
            <p:cNvPr id="1911" name="Google Shape;1911;p23"/>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3"/>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3"/>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3"/>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3"/>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3"/>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23"/>
          <p:cNvSpPr/>
          <p:nvPr/>
        </p:nvSpPr>
        <p:spPr>
          <a:xfrm rot="10800000">
            <a:off x="440525" y="0"/>
            <a:ext cx="1642075" cy="253325"/>
          </a:xfrm>
          <a:custGeom>
            <a:rect b="b" l="l" r="r" t="t"/>
            <a:pathLst>
              <a:path extrusionOk="0" h="10133" w="65683">
                <a:moveTo>
                  <a:pt x="0" y="0"/>
                </a:moveTo>
                <a:lnTo>
                  <a:pt x="54952" y="221"/>
                </a:lnTo>
                <a:lnTo>
                  <a:pt x="65683" y="10133"/>
                </a:lnTo>
              </a:path>
            </a:pathLst>
          </a:custGeom>
          <a:noFill/>
          <a:ln cap="flat" cmpd="sng" w="9525">
            <a:solidFill>
              <a:schemeClr val="lt2"/>
            </a:solidFill>
            <a:prstDash val="dash"/>
            <a:round/>
            <a:headEnd len="med" w="med" type="none"/>
            <a:tailEnd len="med" w="med" type="none"/>
          </a:ln>
        </p:spPr>
      </p:sp>
      <p:sp>
        <p:nvSpPr>
          <p:cNvPr id="1930" name="Google Shape;1930;p23"/>
          <p:cNvSpPr/>
          <p:nvPr/>
        </p:nvSpPr>
        <p:spPr>
          <a:xfrm rot="10800000">
            <a:off x="217537" y="19135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rot="10800000">
            <a:off x="1225677" y="187105"/>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 y="4972800"/>
            <a:ext cx="91440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1933" name="Shape 1933"/>
        <p:cNvGrpSpPr/>
        <p:nvPr/>
      </p:nvGrpSpPr>
      <p:grpSpPr>
        <a:xfrm>
          <a:off x="0" y="0"/>
          <a:ext cx="0" cy="0"/>
          <a:chOff x="0" y="0"/>
          <a:chExt cx="0" cy="0"/>
        </a:xfrm>
      </p:grpSpPr>
      <p:sp>
        <p:nvSpPr>
          <p:cNvPr id="1934" name="Google Shape;1934;p24"/>
          <p:cNvSpPr txBox="1"/>
          <p:nvPr>
            <p:ph type="title"/>
          </p:nvPr>
        </p:nvSpPr>
        <p:spPr>
          <a:xfrm>
            <a:off x="1190100" y="539500"/>
            <a:ext cx="67638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35" name="Google Shape;1935;p24"/>
          <p:cNvSpPr txBox="1"/>
          <p:nvPr>
            <p:ph idx="1" type="subTitle"/>
          </p:nvPr>
        </p:nvSpPr>
        <p:spPr>
          <a:xfrm>
            <a:off x="2704829" y="36143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6" name="Google Shape;1936;p24"/>
          <p:cNvSpPr txBox="1"/>
          <p:nvPr>
            <p:ph idx="2" type="subTitle"/>
          </p:nvPr>
        </p:nvSpPr>
        <p:spPr>
          <a:xfrm>
            <a:off x="2704842" y="3189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37" name="Google Shape;1937;p24"/>
          <p:cNvSpPr txBox="1"/>
          <p:nvPr>
            <p:ph idx="3" type="subTitle"/>
          </p:nvPr>
        </p:nvSpPr>
        <p:spPr>
          <a:xfrm>
            <a:off x="4696446" y="36143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38" name="Google Shape;1938;p24"/>
          <p:cNvSpPr txBox="1"/>
          <p:nvPr>
            <p:ph idx="4" type="subTitle"/>
          </p:nvPr>
        </p:nvSpPr>
        <p:spPr>
          <a:xfrm>
            <a:off x="4696458" y="3189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39" name="Google Shape;1939;p24"/>
          <p:cNvSpPr txBox="1"/>
          <p:nvPr>
            <p:ph idx="5" type="subTitle"/>
          </p:nvPr>
        </p:nvSpPr>
        <p:spPr>
          <a:xfrm>
            <a:off x="6688063" y="36143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40" name="Google Shape;1940;p24"/>
          <p:cNvSpPr txBox="1"/>
          <p:nvPr>
            <p:ph idx="6" type="subTitle"/>
          </p:nvPr>
        </p:nvSpPr>
        <p:spPr>
          <a:xfrm>
            <a:off x="6688075" y="3189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41" name="Google Shape;1941;p24"/>
          <p:cNvSpPr txBox="1"/>
          <p:nvPr>
            <p:ph idx="7" type="subTitle"/>
          </p:nvPr>
        </p:nvSpPr>
        <p:spPr>
          <a:xfrm>
            <a:off x="713219" y="36143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42" name="Google Shape;1942;p24"/>
          <p:cNvSpPr txBox="1"/>
          <p:nvPr>
            <p:ph idx="8" type="subTitle"/>
          </p:nvPr>
        </p:nvSpPr>
        <p:spPr>
          <a:xfrm>
            <a:off x="713219" y="31893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43" name="Google Shape;1943;p24"/>
          <p:cNvSpPr/>
          <p:nvPr/>
        </p:nvSpPr>
        <p:spPr>
          <a:xfrm>
            <a:off x="103303" y="4359839"/>
            <a:ext cx="523800" cy="5238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4"/>
          <p:cNvSpPr/>
          <p:nvPr/>
        </p:nvSpPr>
        <p:spPr>
          <a:xfrm>
            <a:off x="627101" y="129597"/>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4"/>
          <p:cNvSpPr/>
          <p:nvPr/>
        </p:nvSpPr>
        <p:spPr>
          <a:xfrm>
            <a:off x="419325" y="4625978"/>
            <a:ext cx="350400" cy="3504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4"/>
          <p:cNvSpPr/>
          <p:nvPr/>
        </p:nvSpPr>
        <p:spPr>
          <a:xfrm>
            <a:off x="8739050" y="1781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7" name="Google Shape;1947;p24"/>
          <p:cNvGrpSpPr/>
          <p:nvPr/>
        </p:nvGrpSpPr>
        <p:grpSpPr>
          <a:xfrm>
            <a:off x="8493939" y="128065"/>
            <a:ext cx="152173" cy="152150"/>
            <a:chOff x="810321" y="2832391"/>
            <a:chExt cx="266457" cy="266416"/>
          </a:xfrm>
        </p:grpSpPr>
        <p:sp>
          <p:nvSpPr>
            <p:cNvPr id="1948" name="Google Shape;1948;p24"/>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4"/>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4"/>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4"/>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4"/>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4"/>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4"/>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4"/>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4"/>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4"/>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4"/>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4"/>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24"/>
          <p:cNvGrpSpPr/>
          <p:nvPr/>
        </p:nvGrpSpPr>
        <p:grpSpPr>
          <a:xfrm>
            <a:off x="522635" y="256267"/>
            <a:ext cx="143790" cy="153248"/>
            <a:chOff x="461025" y="2465625"/>
            <a:chExt cx="170650" cy="181875"/>
          </a:xfrm>
        </p:grpSpPr>
        <p:sp>
          <p:nvSpPr>
            <p:cNvPr id="1967" name="Google Shape;1967;p24"/>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4"/>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4"/>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4"/>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4"/>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4"/>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4"/>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4"/>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4"/>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5" name="Google Shape;1985;p24"/>
          <p:cNvGrpSpPr/>
          <p:nvPr/>
        </p:nvGrpSpPr>
        <p:grpSpPr>
          <a:xfrm>
            <a:off x="103310" y="4956792"/>
            <a:ext cx="143790" cy="153248"/>
            <a:chOff x="461025" y="2465625"/>
            <a:chExt cx="170650" cy="181875"/>
          </a:xfrm>
        </p:grpSpPr>
        <p:sp>
          <p:nvSpPr>
            <p:cNvPr id="1986" name="Google Shape;1986;p24"/>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4" name="Google Shape;2004;p24"/>
          <p:cNvGrpSpPr/>
          <p:nvPr/>
        </p:nvGrpSpPr>
        <p:grpSpPr>
          <a:xfrm>
            <a:off x="8430774" y="4686545"/>
            <a:ext cx="217054" cy="229271"/>
            <a:chOff x="368150" y="2725550"/>
            <a:chExt cx="257600" cy="272100"/>
          </a:xfrm>
        </p:grpSpPr>
        <p:sp>
          <p:nvSpPr>
            <p:cNvPr id="2005" name="Google Shape;2005;p24"/>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4"/>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4"/>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4"/>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4"/>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4"/>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4"/>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4"/>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4"/>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24"/>
          <p:cNvSpPr/>
          <p:nvPr/>
        </p:nvSpPr>
        <p:spPr>
          <a:xfrm>
            <a:off x="-543275" y="-532600"/>
            <a:ext cx="1065900" cy="1065900"/>
          </a:xfrm>
          <a:prstGeom prst="pie">
            <a:avLst>
              <a:gd fmla="val 0" name="adj1"/>
              <a:gd fmla="val 5392974" name="adj2"/>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4"/>
          <p:cNvSpPr/>
          <p:nvPr/>
        </p:nvSpPr>
        <p:spPr>
          <a:xfrm>
            <a:off x="8756450" y="4608580"/>
            <a:ext cx="274800" cy="2751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4"/>
          <p:cNvSpPr/>
          <p:nvPr/>
        </p:nvSpPr>
        <p:spPr>
          <a:xfrm>
            <a:off x="8646100" y="4986029"/>
            <a:ext cx="94800" cy="94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4"/>
          <p:cNvSpPr/>
          <p:nvPr/>
        </p:nvSpPr>
        <p:spPr>
          <a:xfrm>
            <a:off x="8943838" y="61892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
    <p:spTree>
      <p:nvGrpSpPr>
        <p:cNvPr id="2039" name="Shape 2039"/>
        <p:cNvGrpSpPr/>
        <p:nvPr/>
      </p:nvGrpSpPr>
      <p:grpSpPr>
        <a:xfrm>
          <a:off x="0" y="0"/>
          <a:ext cx="0" cy="0"/>
          <a:chOff x="0" y="0"/>
          <a:chExt cx="0" cy="0"/>
        </a:xfrm>
      </p:grpSpPr>
      <p:sp>
        <p:nvSpPr>
          <p:cNvPr id="2040" name="Google Shape;2040;p2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41" name="Google Shape;2041;p25"/>
          <p:cNvSpPr txBox="1"/>
          <p:nvPr>
            <p:ph idx="1" type="subTitle"/>
          </p:nvPr>
        </p:nvSpPr>
        <p:spPr>
          <a:xfrm>
            <a:off x="5013310" y="23023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2" name="Google Shape;2042;p25"/>
          <p:cNvSpPr txBox="1"/>
          <p:nvPr>
            <p:ph idx="2" type="subTitle"/>
          </p:nvPr>
        </p:nvSpPr>
        <p:spPr>
          <a:xfrm>
            <a:off x="5013323" y="18772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43" name="Google Shape;2043;p25"/>
          <p:cNvSpPr txBox="1"/>
          <p:nvPr>
            <p:ph idx="3" type="subTitle"/>
          </p:nvPr>
        </p:nvSpPr>
        <p:spPr>
          <a:xfrm>
            <a:off x="2387977" y="39680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4" name="Google Shape;2044;p25"/>
          <p:cNvSpPr txBox="1"/>
          <p:nvPr>
            <p:ph idx="4" type="subTitle"/>
          </p:nvPr>
        </p:nvSpPr>
        <p:spPr>
          <a:xfrm>
            <a:off x="2387990" y="35430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45" name="Google Shape;2045;p25"/>
          <p:cNvSpPr txBox="1"/>
          <p:nvPr>
            <p:ph idx="5" type="subTitle"/>
          </p:nvPr>
        </p:nvSpPr>
        <p:spPr>
          <a:xfrm>
            <a:off x="5013319" y="396807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6" name="Google Shape;2046;p25"/>
          <p:cNvSpPr txBox="1"/>
          <p:nvPr>
            <p:ph idx="6" type="subTitle"/>
          </p:nvPr>
        </p:nvSpPr>
        <p:spPr>
          <a:xfrm>
            <a:off x="5013331" y="354300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47" name="Google Shape;2047;p25"/>
          <p:cNvSpPr txBox="1"/>
          <p:nvPr>
            <p:ph idx="7" type="subTitle"/>
          </p:nvPr>
        </p:nvSpPr>
        <p:spPr>
          <a:xfrm>
            <a:off x="2387969" y="2302325"/>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8" name="Google Shape;2048;p25"/>
          <p:cNvSpPr txBox="1"/>
          <p:nvPr>
            <p:ph idx="8" type="subTitle"/>
          </p:nvPr>
        </p:nvSpPr>
        <p:spPr>
          <a:xfrm>
            <a:off x="2387981" y="1877250"/>
            <a:ext cx="1742700" cy="37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20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grpSp>
        <p:nvGrpSpPr>
          <p:cNvPr id="2049" name="Google Shape;2049;p25"/>
          <p:cNvGrpSpPr/>
          <p:nvPr/>
        </p:nvGrpSpPr>
        <p:grpSpPr>
          <a:xfrm rot="10800000">
            <a:off x="6821175" y="1771250"/>
            <a:ext cx="2322825" cy="2553875"/>
            <a:chOff x="131950" y="1175750"/>
            <a:chExt cx="2322825" cy="2553875"/>
          </a:xfrm>
        </p:grpSpPr>
        <p:sp>
          <p:nvSpPr>
            <p:cNvPr id="2050" name="Google Shape;2050;p25"/>
            <p:cNvSpPr/>
            <p:nvPr/>
          </p:nvSpPr>
          <p:spPr>
            <a:xfrm>
              <a:off x="137925" y="1428750"/>
              <a:ext cx="1601375" cy="1788925"/>
            </a:xfrm>
            <a:custGeom>
              <a:rect b="b" l="l" r="r" t="t"/>
              <a:pathLst>
                <a:path extrusionOk="0" h="71557" w="64055">
                  <a:moveTo>
                    <a:pt x="64055" y="71557"/>
                  </a:moveTo>
                  <a:lnTo>
                    <a:pt x="28813" y="71557"/>
                  </a:lnTo>
                  <a:lnTo>
                    <a:pt x="0" y="42743"/>
                  </a:lnTo>
                  <a:lnTo>
                    <a:pt x="0" y="26789"/>
                  </a:lnTo>
                  <a:lnTo>
                    <a:pt x="26789" y="0"/>
                  </a:lnTo>
                  <a:lnTo>
                    <a:pt x="52149" y="0"/>
                  </a:lnTo>
                </a:path>
              </a:pathLst>
            </a:custGeom>
            <a:noFill/>
            <a:ln cap="flat" cmpd="sng" w="19050">
              <a:solidFill>
                <a:schemeClr val="lt2"/>
              </a:solidFill>
              <a:prstDash val="solid"/>
              <a:round/>
              <a:headEnd len="med" w="med" type="oval"/>
              <a:tailEnd len="med" w="med" type="oval"/>
            </a:ln>
          </p:spPr>
        </p:sp>
        <p:sp>
          <p:nvSpPr>
            <p:cNvPr id="2051" name="Google Shape;2051;p25"/>
            <p:cNvSpPr/>
            <p:nvPr/>
          </p:nvSpPr>
          <p:spPr>
            <a:xfrm>
              <a:off x="977300" y="1175750"/>
              <a:ext cx="1095375" cy="255975"/>
            </a:xfrm>
            <a:custGeom>
              <a:rect b="b" l="l" r="r" t="t"/>
              <a:pathLst>
                <a:path extrusionOk="0" h="10239" w="43815">
                  <a:moveTo>
                    <a:pt x="0" y="10239"/>
                  </a:moveTo>
                  <a:lnTo>
                    <a:pt x="10240" y="0"/>
                  </a:lnTo>
                  <a:lnTo>
                    <a:pt x="43815" y="0"/>
                  </a:lnTo>
                </a:path>
              </a:pathLst>
            </a:custGeom>
            <a:noFill/>
            <a:ln cap="flat" cmpd="sng" w="19050">
              <a:solidFill>
                <a:schemeClr val="lt2"/>
              </a:solidFill>
              <a:prstDash val="solid"/>
              <a:round/>
              <a:headEnd len="med" w="med" type="none"/>
              <a:tailEnd len="med" w="med" type="oval"/>
            </a:ln>
          </p:spPr>
        </p:sp>
        <p:sp>
          <p:nvSpPr>
            <p:cNvPr id="2052" name="Google Shape;2052;p25"/>
            <p:cNvSpPr/>
            <p:nvPr/>
          </p:nvSpPr>
          <p:spPr>
            <a:xfrm>
              <a:off x="621200" y="1610325"/>
              <a:ext cx="1833575" cy="166700"/>
            </a:xfrm>
            <a:custGeom>
              <a:rect b="b" l="l" r="r" t="t"/>
              <a:pathLst>
                <a:path extrusionOk="0" h="6668" w="73343">
                  <a:moveTo>
                    <a:pt x="0" y="0"/>
                  </a:moveTo>
                  <a:lnTo>
                    <a:pt x="6668" y="6668"/>
                  </a:lnTo>
                  <a:lnTo>
                    <a:pt x="73343" y="6668"/>
                  </a:lnTo>
                </a:path>
              </a:pathLst>
            </a:custGeom>
            <a:noFill/>
            <a:ln cap="flat" cmpd="sng" w="19050">
              <a:solidFill>
                <a:schemeClr val="lt2"/>
              </a:solidFill>
              <a:prstDash val="solid"/>
              <a:round/>
              <a:headEnd len="med" w="med" type="none"/>
              <a:tailEnd len="med" w="med" type="oval"/>
            </a:ln>
          </p:spPr>
        </p:sp>
        <p:sp>
          <p:nvSpPr>
            <p:cNvPr id="2053" name="Google Shape;2053;p25"/>
            <p:cNvSpPr/>
            <p:nvPr/>
          </p:nvSpPr>
          <p:spPr>
            <a:xfrm>
              <a:off x="865300" y="2021075"/>
              <a:ext cx="654850" cy="267900"/>
            </a:xfrm>
            <a:custGeom>
              <a:rect b="b" l="l" r="r" t="t"/>
              <a:pathLst>
                <a:path extrusionOk="0" h="10716" w="26194">
                  <a:moveTo>
                    <a:pt x="0" y="10716"/>
                  </a:moveTo>
                  <a:lnTo>
                    <a:pt x="10716" y="0"/>
                  </a:lnTo>
                  <a:lnTo>
                    <a:pt x="26194" y="0"/>
                  </a:lnTo>
                </a:path>
              </a:pathLst>
            </a:custGeom>
            <a:noFill/>
            <a:ln cap="flat" cmpd="sng" w="19050">
              <a:solidFill>
                <a:schemeClr val="lt2"/>
              </a:solidFill>
              <a:prstDash val="solid"/>
              <a:round/>
              <a:headEnd len="med" w="med" type="none"/>
              <a:tailEnd len="med" w="med" type="oval"/>
            </a:ln>
          </p:spPr>
        </p:sp>
        <p:sp>
          <p:nvSpPr>
            <p:cNvPr id="2054" name="Google Shape;2054;p25"/>
            <p:cNvSpPr/>
            <p:nvPr/>
          </p:nvSpPr>
          <p:spPr>
            <a:xfrm>
              <a:off x="441525" y="2288975"/>
              <a:ext cx="714375" cy="297675"/>
            </a:xfrm>
            <a:custGeom>
              <a:rect b="b" l="l" r="r" t="t"/>
              <a:pathLst>
                <a:path extrusionOk="0" h="11907" w="28575">
                  <a:moveTo>
                    <a:pt x="0" y="0"/>
                  </a:moveTo>
                  <a:lnTo>
                    <a:pt x="11906" y="11907"/>
                  </a:lnTo>
                  <a:lnTo>
                    <a:pt x="28575" y="11907"/>
                  </a:lnTo>
                </a:path>
              </a:pathLst>
            </a:custGeom>
            <a:noFill/>
            <a:ln cap="flat" cmpd="sng" w="19050">
              <a:solidFill>
                <a:schemeClr val="lt2"/>
              </a:solidFill>
              <a:prstDash val="solid"/>
              <a:round/>
              <a:headEnd len="med" w="med" type="none"/>
              <a:tailEnd len="med" w="med" type="oval"/>
            </a:ln>
          </p:spPr>
        </p:sp>
        <p:sp>
          <p:nvSpPr>
            <p:cNvPr id="2055" name="Google Shape;2055;p25"/>
            <p:cNvSpPr/>
            <p:nvPr/>
          </p:nvSpPr>
          <p:spPr>
            <a:xfrm>
              <a:off x="1060650" y="2961700"/>
              <a:ext cx="1285875" cy="255975"/>
            </a:xfrm>
            <a:custGeom>
              <a:rect b="b" l="l" r="r" t="t"/>
              <a:pathLst>
                <a:path extrusionOk="0" h="10239" w="51435">
                  <a:moveTo>
                    <a:pt x="0" y="10239"/>
                  </a:moveTo>
                  <a:lnTo>
                    <a:pt x="10239" y="0"/>
                  </a:lnTo>
                  <a:lnTo>
                    <a:pt x="51435" y="0"/>
                  </a:lnTo>
                </a:path>
              </a:pathLst>
            </a:custGeom>
            <a:noFill/>
            <a:ln cap="flat" cmpd="sng" w="19050">
              <a:solidFill>
                <a:schemeClr val="lt2"/>
              </a:solidFill>
              <a:prstDash val="solid"/>
              <a:round/>
              <a:headEnd len="med" w="med" type="none"/>
              <a:tailEnd len="med" w="med" type="oval"/>
            </a:ln>
          </p:spPr>
        </p:sp>
        <p:sp>
          <p:nvSpPr>
            <p:cNvPr id="2056" name="Google Shape;2056;p25"/>
            <p:cNvSpPr/>
            <p:nvPr/>
          </p:nvSpPr>
          <p:spPr>
            <a:xfrm>
              <a:off x="1298775" y="3217675"/>
              <a:ext cx="726275" cy="303600"/>
            </a:xfrm>
            <a:custGeom>
              <a:rect b="b" l="l" r="r" t="t"/>
              <a:pathLst>
                <a:path extrusionOk="0" h="12144" w="29051">
                  <a:moveTo>
                    <a:pt x="0" y="0"/>
                  </a:moveTo>
                  <a:lnTo>
                    <a:pt x="12144" y="12144"/>
                  </a:lnTo>
                  <a:lnTo>
                    <a:pt x="29051" y="12144"/>
                  </a:lnTo>
                </a:path>
              </a:pathLst>
            </a:custGeom>
            <a:noFill/>
            <a:ln cap="flat" cmpd="sng" w="19050">
              <a:solidFill>
                <a:schemeClr val="lt2"/>
              </a:solidFill>
              <a:prstDash val="solid"/>
              <a:round/>
              <a:headEnd len="med" w="med" type="none"/>
              <a:tailEnd len="med" w="med" type="oval"/>
            </a:ln>
          </p:spPr>
        </p:sp>
        <p:sp>
          <p:nvSpPr>
            <p:cNvPr id="2057" name="Google Shape;2057;p25"/>
            <p:cNvSpPr/>
            <p:nvPr/>
          </p:nvSpPr>
          <p:spPr>
            <a:xfrm>
              <a:off x="715375" y="3074775"/>
              <a:ext cx="428600" cy="654850"/>
            </a:xfrm>
            <a:custGeom>
              <a:rect b="b" l="l" r="r" t="t"/>
              <a:pathLst>
                <a:path extrusionOk="0" h="26194" w="17144">
                  <a:moveTo>
                    <a:pt x="0" y="0"/>
                  </a:moveTo>
                  <a:lnTo>
                    <a:pt x="0" y="9049"/>
                  </a:lnTo>
                  <a:lnTo>
                    <a:pt x="17144" y="26194"/>
                  </a:lnTo>
                </a:path>
              </a:pathLst>
            </a:custGeom>
            <a:noFill/>
            <a:ln cap="flat" cmpd="sng" w="19050">
              <a:solidFill>
                <a:schemeClr val="lt2"/>
              </a:solidFill>
              <a:prstDash val="solid"/>
              <a:round/>
              <a:headEnd len="med" w="med" type="none"/>
              <a:tailEnd len="med" w="med" type="oval"/>
            </a:ln>
          </p:spPr>
        </p:sp>
        <p:cxnSp>
          <p:nvCxnSpPr>
            <p:cNvPr id="2058" name="Google Shape;2058;p25"/>
            <p:cNvCxnSpPr/>
            <p:nvPr/>
          </p:nvCxnSpPr>
          <p:spPr>
            <a:xfrm>
              <a:off x="131950" y="2288975"/>
              <a:ext cx="1881300" cy="0"/>
            </a:xfrm>
            <a:prstGeom prst="straightConnector1">
              <a:avLst/>
            </a:prstGeom>
            <a:noFill/>
            <a:ln cap="flat" cmpd="sng" w="19050">
              <a:solidFill>
                <a:schemeClr val="lt2"/>
              </a:solidFill>
              <a:prstDash val="solid"/>
              <a:round/>
              <a:headEnd len="med" w="med" type="none"/>
              <a:tailEnd len="med" w="med" type="oval"/>
            </a:ln>
          </p:spPr>
        </p:cxnSp>
      </p:grpSp>
      <p:grpSp>
        <p:nvGrpSpPr>
          <p:cNvPr id="2059" name="Google Shape;2059;p25"/>
          <p:cNvGrpSpPr/>
          <p:nvPr/>
        </p:nvGrpSpPr>
        <p:grpSpPr>
          <a:xfrm flipH="1" rot="10800000">
            <a:off x="0" y="1771250"/>
            <a:ext cx="2322825" cy="2553875"/>
            <a:chOff x="131950" y="1175750"/>
            <a:chExt cx="2322825" cy="2553875"/>
          </a:xfrm>
        </p:grpSpPr>
        <p:sp>
          <p:nvSpPr>
            <p:cNvPr id="2060" name="Google Shape;2060;p25"/>
            <p:cNvSpPr/>
            <p:nvPr/>
          </p:nvSpPr>
          <p:spPr>
            <a:xfrm>
              <a:off x="137925" y="1428750"/>
              <a:ext cx="1601375" cy="1788925"/>
            </a:xfrm>
            <a:custGeom>
              <a:rect b="b" l="l" r="r" t="t"/>
              <a:pathLst>
                <a:path extrusionOk="0" h="71557" w="64055">
                  <a:moveTo>
                    <a:pt x="64055" y="71557"/>
                  </a:moveTo>
                  <a:lnTo>
                    <a:pt x="28813" y="71557"/>
                  </a:lnTo>
                  <a:lnTo>
                    <a:pt x="0" y="42743"/>
                  </a:lnTo>
                  <a:lnTo>
                    <a:pt x="0" y="26789"/>
                  </a:lnTo>
                  <a:lnTo>
                    <a:pt x="26789" y="0"/>
                  </a:lnTo>
                  <a:lnTo>
                    <a:pt x="52149" y="0"/>
                  </a:lnTo>
                </a:path>
              </a:pathLst>
            </a:custGeom>
            <a:noFill/>
            <a:ln cap="flat" cmpd="sng" w="19050">
              <a:solidFill>
                <a:schemeClr val="lt2"/>
              </a:solidFill>
              <a:prstDash val="solid"/>
              <a:round/>
              <a:headEnd len="med" w="med" type="oval"/>
              <a:tailEnd len="med" w="med" type="oval"/>
            </a:ln>
          </p:spPr>
        </p:sp>
        <p:sp>
          <p:nvSpPr>
            <p:cNvPr id="2061" name="Google Shape;2061;p25"/>
            <p:cNvSpPr/>
            <p:nvPr/>
          </p:nvSpPr>
          <p:spPr>
            <a:xfrm>
              <a:off x="977300" y="1175750"/>
              <a:ext cx="1095375" cy="255975"/>
            </a:xfrm>
            <a:custGeom>
              <a:rect b="b" l="l" r="r" t="t"/>
              <a:pathLst>
                <a:path extrusionOk="0" h="10239" w="43815">
                  <a:moveTo>
                    <a:pt x="0" y="10239"/>
                  </a:moveTo>
                  <a:lnTo>
                    <a:pt x="10240" y="0"/>
                  </a:lnTo>
                  <a:lnTo>
                    <a:pt x="43815" y="0"/>
                  </a:lnTo>
                </a:path>
              </a:pathLst>
            </a:custGeom>
            <a:noFill/>
            <a:ln cap="flat" cmpd="sng" w="19050">
              <a:solidFill>
                <a:schemeClr val="lt2"/>
              </a:solidFill>
              <a:prstDash val="solid"/>
              <a:round/>
              <a:headEnd len="med" w="med" type="none"/>
              <a:tailEnd len="med" w="med" type="oval"/>
            </a:ln>
          </p:spPr>
        </p:sp>
        <p:sp>
          <p:nvSpPr>
            <p:cNvPr id="2062" name="Google Shape;2062;p25"/>
            <p:cNvSpPr/>
            <p:nvPr/>
          </p:nvSpPr>
          <p:spPr>
            <a:xfrm>
              <a:off x="621200" y="1610325"/>
              <a:ext cx="1833575" cy="166700"/>
            </a:xfrm>
            <a:custGeom>
              <a:rect b="b" l="l" r="r" t="t"/>
              <a:pathLst>
                <a:path extrusionOk="0" h="6668" w="73343">
                  <a:moveTo>
                    <a:pt x="0" y="0"/>
                  </a:moveTo>
                  <a:lnTo>
                    <a:pt x="6668" y="6668"/>
                  </a:lnTo>
                  <a:lnTo>
                    <a:pt x="73343" y="6668"/>
                  </a:lnTo>
                </a:path>
              </a:pathLst>
            </a:custGeom>
            <a:noFill/>
            <a:ln cap="flat" cmpd="sng" w="19050">
              <a:solidFill>
                <a:schemeClr val="lt2"/>
              </a:solidFill>
              <a:prstDash val="solid"/>
              <a:round/>
              <a:headEnd len="med" w="med" type="none"/>
              <a:tailEnd len="med" w="med" type="oval"/>
            </a:ln>
          </p:spPr>
        </p:sp>
        <p:sp>
          <p:nvSpPr>
            <p:cNvPr id="2063" name="Google Shape;2063;p25"/>
            <p:cNvSpPr/>
            <p:nvPr/>
          </p:nvSpPr>
          <p:spPr>
            <a:xfrm>
              <a:off x="865300" y="2021075"/>
              <a:ext cx="654850" cy="267900"/>
            </a:xfrm>
            <a:custGeom>
              <a:rect b="b" l="l" r="r" t="t"/>
              <a:pathLst>
                <a:path extrusionOk="0" h="10716" w="26194">
                  <a:moveTo>
                    <a:pt x="0" y="10716"/>
                  </a:moveTo>
                  <a:lnTo>
                    <a:pt x="10716" y="0"/>
                  </a:lnTo>
                  <a:lnTo>
                    <a:pt x="26194" y="0"/>
                  </a:lnTo>
                </a:path>
              </a:pathLst>
            </a:custGeom>
            <a:noFill/>
            <a:ln cap="flat" cmpd="sng" w="19050">
              <a:solidFill>
                <a:schemeClr val="lt2"/>
              </a:solidFill>
              <a:prstDash val="solid"/>
              <a:round/>
              <a:headEnd len="med" w="med" type="none"/>
              <a:tailEnd len="med" w="med" type="oval"/>
            </a:ln>
          </p:spPr>
        </p:sp>
        <p:sp>
          <p:nvSpPr>
            <p:cNvPr id="2064" name="Google Shape;2064;p25"/>
            <p:cNvSpPr/>
            <p:nvPr/>
          </p:nvSpPr>
          <p:spPr>
            <a:xfrm>
              <a:off x="441525" y="2288975"/>
              <a:ext cx="714375" cy="297675"/>
            </a:xfrm>
            <a:custGeom>
              <a:rect b="b" l="l" r="r" t="t"/>
              <a:pathLst>
                <a:path extrusionOk="0" h="11907" w="28575">
                  <a:moveTo>
                    <a:pt x="0" y="0"/>
                  </a:moveTo>
                  <a:lnTo>
                    <a:pt x="11906" y="11907"/>
                  </a:lnTo>
                  <a:lnTo>
                    <a:pt x="28575" y="11907"/>
                  </a:lnTo>
                </a:path>
              </a:pathLst>
            </a:custGeom>
            <a:noFill/>
            <a:ln cap="flat" cmpd="sng" w="19050">
              <a:solidFill>
                <a:schemeClr val="lt2"/>
              </a:solidFill>
              <a:prstDash val="solid"/>
              <a:round/>
              <a:headEnd len="med" w="med" type="none"/>
              <a:tailEnd len="med" w="med" type="oval"/>
            </a:ln>
          </p:spPr>
        </p:sp>
        <p:sp>
          <p:nvSpPr>
            <p:cNvPr id="2065" name="Google Shape;2065;p25"/>
            <p:cNvSpPr/>
            <p:nvPr/>
          </p:nvSpPr>
          <p:spPr>
            <a:xfrm>
              <a:off x="1060650" y="2961700"/>
              <a:ext cx="1285875" cy="255975"/>
            </a:xfrm>
            <a:custGeom>
              <a:rect b="b" l="l" r="r" t="t"/>
              <a:pathLst>
                <a:path extrusionOk="0" h="10239" w="51435">
                  <a:moveTo>
                    <a:pt x="0" y="10239"/>
                  </a:moveTo>
                  <a:lnTo>
                    <a:pt x="10239" y="0"/>
                  </a:lnTo>
                  <a:lnTo>
                    <a:pt x="51435" y="0"/>
                  </a:lnTo>
                </a:path>
              </a:pathLst>
            </a:custGeom>
            <a:noFill/>
            <a:ln cap="flat" cmpd="sng" w="19050">
              <a:solidFill>
                <a:schemeClr val="lt2"/>
              </a:solidFill>
              <a:prstDash val="solid"/>
              <a:round/>
              <a:headEnd len="med" w="med" type="none"/>
              <a:tailEnd len="med" w="med" type="oval"/>
            </a:ln>
          </p:spPr>
        </p:sp>
        <p:sp>
          <p:nvSpPr>
            <p:cNvPr id="2066" name="Google Shape;2066;p25"/>
            <p:cNvSpPr/>
            <p:nvPr/>
          </p:nvSpPr>
          <p:spPr>
            <a:xfrm>
              <a:off x="1298775" y="3217675"/>
              <a:ext cx="726275" cy="303600"/>
            </a:xfrm>
            <a:custGeom>
              <a:rect b="b" l="l" r="r" t="t"/>
              <a:pathLst>
                <a:path extrusionOk="0" h="12144" w="29051">
                  <a:moveTo>
                    <a:pt x="0" y="0"/>
                  </a:moveTo>
                  <a:lnTo>
                    <a:pt x="12144" y="12144"/>
                  </a:lnTo>
                  <a:lnTo>
                    <a:pt x="29051" y="12144"/>
                  </a:lnTo>
                </a:path>
              </a:pathLst>
            </a:custGeom>
            <a:noFill/>
            <a:ln cap="flat" cmpd="sng" w="19050">
              <a:solidFill>
                <a:schemeClr val="lt2"/>
              </a:solidFill>
              <a:prstDash val="solid"/>
              <a:round/>
              <a:headEnd len="med" w="med" type="none"/>
              <a:tailEnd len="med" w="med" type="oval"/>
            </a:ln>
          </p:spPr>
        </p:sp>
        <p:sp>
          <p:nvSpPr>
            <p:cNvPr id="2067" name="Google Shape;2067;p25"/>
            <p:cNvSpPr/>
            <p:nvPr/>
          </p:nvSpPr>
          <p:spPr>
            <a:xfrm>
              <a:off x="715375" y="3074775"/>
              <a:ext cx="428600" cy="654850"/>
            </a:xfrm>
            <a:custGeom>
              <a:rect b="b" l="l" r="r" t="t"/>
              <a:pathLst>
                <a:path extrusionOk="0" h="26194" w="17144">
                  <a:moveTo>
                    <a:pt x="0" y="0"/>
                  </a:moveTo>
                  <a:lnTo>
                    <a:pt x="0" y="9049"/>
                  </a:lnTo>
                  <a:lnTo>
                    <a:pt x="17144" y="26194"/>
                  </a:lnTo>
                </a:path>
              </a:pathLst>
            </a:custGeom>
            <a:noFill/>
            <a:ln cap="flat" cmpd="sng" w="19050">
              <a:solidFill>
                <a:schemeClr val="lt2"/>
              </a:solidFill>
              <a:prstDash val="solid"/>
              <a:round/>
              <a:headEnd len="med" w="med" type="none"/>
              <a:tailEnd len="med" w="med" type="oval"/>
            </a:ln>
          </p:spPr>
        </p:sp>
        <p:cxnSp>
          <p:nvCxnSpPr>
            <p:cNvPr id="2068" name="Google Shape;2068;p25"/>
            <p:cNvCxnSpPr/>
            <p:nvPr/>
          </p:nvCxnSpPr>
          <p:spPr>
            <a:xfrm>
              <a:off x="131950" y="2288975"/>
              <a:ext cx="1881300" cy="0"/>
            </a:xfrm>
            <a:prstGeom prst="straightConnector1">
              <a:avLst/>
            </a:prstGeom>
            <a:noFill/>
            <a:ln cap="flat" cmpd="sng" w="19050">
              <a:solidFill>
                <a:schemeClr val="lt2"/>
              </a:solidFill>
              <a:prstDash val="solid"/>
              <a:round/>
              <a:headEnd len="med" w="med" type="none"/>
              <a:tailEnd len="med" w="med" type="oval"/>
            </a:ln>
          </p:spPr>
        </p:cxnSp>
      </p:grpSp>
      <p:sp>
        <p:nvSpPr>
          <p:cNvPr id="2069" name="Google Shape;2069;p25"/>
          <p:cNvSpPr/>
          <p:nvPr/>
        </p:nvSpPr>
        <p:spPr>
          <a:xfrm>
            <a:off x="-25" y="-1725"/>
            <a:ext cx="91440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5"/>
          <p:cNvSpPr/>
          <p:nvPr/>
        </p:nvSpPr>
        <p:spPr>
          <a:xfrm flipH="1" rot="1801514">
            <a:off x="200548" y="4071655"/>
            <a:ext cx="433469" cy="433319"/>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25"/>
          <p:cNvGrpSpPr/>
          <p:nvPr/>
        </p:nvGrpSpPr>
        <p:grpSpPr>
          <a:xfrm>
            <a:off x="8831661" y="1877258"/>
            <a:ext cx="217054" cy="229271"/>
            <a:chOff x="368150" y="2725550"/>
            <a:chExt cx="257600" cy="272100"/>
          </a:xfrm>
        </p:grpSpPr>
        <p:sp>
          <p:nvSpPr>
            <p:cNvPr id="2072" name="Google Shape;2072;p25"/>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5"/>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5"/>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5"/>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5"/>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5"/>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5"/>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5"/>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5"/>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5"/>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5"/>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5"/>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5"/>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5"/>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5"/>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5"/>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5"/>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5"/>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5"/>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5"/>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5"/>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5"/>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5"/>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5"/>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5"/>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5"/>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5"/>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5"/>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2" name="Google Shape;2102;p25"/>
          <p:cNvGrpSpPr/>
          <p:nvPr/>
        </p:nvGrpSpPr>
        <p:grpSpPr>
          <a:xfrm>
            <a:off x="7278310" y="4531942"/>
            <a:ext cx="143790" cy="153248"/>
            <a:chOff x="461025" y="2465625"/>
            <a:chExt cx="170650" cy="181875"/>
          </a:xfrm>
        </p:grpSpPr>
        <p:sp>
          <p:nvSpPr>
            <p:cNvPr id="2103" name="Google Shape;2103;p25"/>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5"/>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5"/>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5"/>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1" name="Google Shape;2121;p25"/>
          <p:cNvGrpSpPr/>
          <p:nvPr/>
        </p:nvGrpSpPr>
        <p:grpSpPr>
          <a:xfrm>
            <a:off x="1545585" y="4092392"/>
            <a:ext cx="143790" cy="153248"/>
            <a:chOff x="461025" y="2465625"/>
            <a:chExt cx="170650" cy="181875"/>
          </a:xfrm>
        </p:grpSpPr>
        <p:sp>
          <p:nvSpPr>
            <p:cNvPr id="2122" name="Google Shape;2122;p25"/>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TWO_COLUMNS_1_1_1_1">
    <p:spTree>
      <p:nvGrpSpPr>
        <p:cNvPr id="2140" name="Shape 2140"/>
        <p:cNvGrpSpPr/>
        <p:nvPr/>
      </p:nvGrpSpPr>
      <p:grpSpPr>
        <a:xfrm>
          <a:off x="0" y="0"/>
          <a:ext cx="0" cy="0"/>
          <a:chOff x="0" y="0"/>
          <a:chExt cx="0" cy="0"/>
        </a:xfrm>
      </p:grpSpPr>
      <p:sp>
        <p:nvSpPr>
          <p:cNvPr id="2141" name="Google Shape;2141;p2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2" name="Google Shape;2142;p26"/>
          <p:cNvSpPr txBox="1"/>
          <p:nvPr>
            <p:ph idx="1" type="subTitle"/>
          </p:nvPr>
        </p:nvSpPr>
        <p:spPr>
          <a:xfrm>
            <a:off x="774100" y="2144275"/>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43" name="Google Shape;2143;p26"/>
          <p:cNvSpPr txBox="1"/>
          <p:nvPr>
            <p:ph idx="2" type="subTitle"/>
          </p:nvPr>
        </p:nvSpPr>
        <p:spPr>
          <a:xfrm>
            <a:off x="774100" y="1752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44" name="Google Shape;2144;p26"/>
          <p:cNvSpPr txBox="1"/>
          <p:nvPr>
            <p:ph idx="3" type="subTitle"/>
          </p:nvPr>
        </p:nvSpPr>
        <p:spPr>
          <a:xfrm>
            <a:off x="3625950" y="2144275"/>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45" name="Google Shape;2145;p26"/>
          <p:cNvSpPr txBox="1"/>
          <p:nvPr>
            <p:ph idx="4" type="subTitle"/>
          </p:nvPr>
        </p:nvSpPr>
        <p:spPr>
          <a:xfrm>
            <a:off x="3625950" y="1752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46" name="Google Shape;2146;p26"/>
          <p:cNvSpPr txBox="1"/>
          <p:nvPr>
            <p:ph idx="5" type="subTitle"/>
          </p:nvPr>
        </p:nvSpPr>
        <p:spPr>
          <a:xfrm>
            <a:off x="6477800" y="2144275"/>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47" name="Google Shape;2147;p26"/>
          <p:cNvSpPr txBox="1"/>
          <p:nvPr>
            <p:ph idx="6" type="subTitle"/>
          </p:nvPr>
        </p:nvSpPr>
        <p:spPr>
          <a:xfrm>
            <a:off x="6477800" y="1752475"/>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48" name="Google Shape;2148;p26"/>
          <p:cNvSpPr txBox="1"/>
          <p:nvPr>
            <p:ph idx="7" type="subTitle"/>
          </p:nvPr>
        </p:nvSpPr>
        <p:spPr>
          <a:xfrm>
            <a:off x="774075" y="3831650"/>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49" name="Google Shape;2149;p26"/>
          <p:cNvSpPr txBox="1"/>
          <p:nvPr>
            <p:ph idx="8" type="subTitle"/>
          </p:nvPr>
        </p:nvSpPr>
        <p:spPr>
          <a:xfrm>
            <a:off x="774075" y="3439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50" name="Google Shape;2150;p26"/>
          <p:cNvSpPr txBox="1"/>
          <p:nvPr>
            <p:ph idx="9" type="subTitle"/>
          </p:nvPr>
        </p:nvSpPr>
        <p:spPr>
          <a:xfrm>
            <a:off x="3625925" y="3831650"/>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51" name="Google Shape;2151;p26"/>
          <p:cNvSpPr txBox="1"/>
          <p:nvPr>
            <p:ph idx="13" type="subTitle"/>
          </p:nvPr>
        </p:nvSpPr>
        <p:spPr>
          <a:xfrm>
            <a:off x="3625925" y="3439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52" name="Google Shape;2152;p26"/>
          <p:cNvSpPr txBox="1"/>
          <p:nvPr>
            <p:ph idx="14" type="subTitle"/>
          </p:nvPr>
        </p:nvSpPr>
        <p:spPr>
          <a:xfrm>
            <a:off x="6477775" y="3831650"/>
            <a:ext cx="18921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53" name="Google Shape;2153;p26"/>
          <p:cNvSpPr txBox="1"/>
          <p:nvPr>
            <p:ph idx="15" type="subTitle"/>
          </p:nvPr>
        </p:nvSpPr>
        <p:spPr>
          <a:xfrm>
            <a:off x="6477775" y="3439850"/>
            <a:ext cx="1892100" cy="39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sz="1800">
                <a:latin typeface="Days One"/>
                <a:ea typeface="Days One"/>
                <a:cs typeface="Days One"/>
                <a:sym typeface="Days 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54" name="Google Shape;2154;p26"/>
          <p:cNvSpPr/>
          <p:nvPr/>
        </p:nvSpPr>
        <p:spPr>
          <a:xfrm>
            <a:off x="660181" y="33162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6"/>
          <p:cNvSpPr/>
          <p:nvPr/>
        </p:nvSpPr>
        <p:spPr>
          <a:xfrm>
            <a:off x="1000" y="395875"/>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2156" name="Google Shape;2156;p26"/>
          <p:cNvSpPr/>
          <p:nvPr/>
        </p:nvSpPr>
        <p:spPr>
          <a:xfrm flipH="1">
            <a:off x="7831628" y="33162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6"/>
          <p:cNvSpPr/>
          <p:nvPr/>
        </p:nvSpPr>
        <p:spPr>
          <a:xfrm flipH="1">
            <a:off x="6443300" y="395875"/>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2158" name="Google Shape;2158;p26"/>
          <p:cNvSpPr/>
          <p:nvPr/>
        </p:nvSpPr>
        <p:spPr>
          <a:xfrm rot="10800000">
            <a:off x="8182712" y="4708878"/>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6"/>
          <p:cNvSpPr/>
          <p:nvPr/>
        </p:nvSpPr>
        <p:spPr>
          <a:xfrm rot="-5400000">
            <a:off x="148375" y="4608579"/>
            <a:ext cx="94800" cy="948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6"/>
          <p:cNvSpPr/>
          <p:nvPr/>
        </p:nvSpPr>
        <p:spPr>
          <a:xfrm rot="-5400000">
            <a:off x="148372" y="4762529"/>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1" name="Google Shape;2161;p26"/>
          <p:cNvGrpSpPr/>
          <p:nvPr/>
        </p:nvGrpSpPr>
        <p:grpSpPr>
          <a:xfrm rot="-5400000">
            <a:off x="457975" y="4891803"/>
            <a:ext cx="152173" cy="152150"/>
            <a:chOff x="810321" y="2832391"/>
            <a:chExt cx="266457" cy="266416"/>
          </a:xfrm>
        </p:grpSpPr>
        <p:sp>
          <p:nvSpPr>
            <p:cNvPr id="2162" name="Google Shape;2162;p26"/>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6"/>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6"/>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6"/>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6"/>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6"/>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6"/>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6"/>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6"/>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6"/>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6"/>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6"/>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6"/>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6"/>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6"/>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6"/>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6"/>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6"/>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0" name="Google Shape;2180;p26"/>
          <p:cNvGrpSpPr/>
          <p:nvPr/>
        </p:nvGrpSpPr>
        <p:grpSpPr>
          <a:xfrm rot="10800000">
            <a:off x="8452988" y="4738560"/>
            <a:ext cx="143790" cy="153248"/>
            <a:chOff x="461025" y="2465625"/>
            <a:chExt cx="170650" cy="181875"/>
          </a:xfrm>
        </p:grpSpPr>
        <p:sp>
          <p:nvSpPr>
            <p:cNvPr id="2181" name="Google Shape;2181;p26"/>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6"/>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6"/>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6"/>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6"/>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6"/>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6"/>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6"/>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6"/>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6"/>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6"/>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6"/>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6"/>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6"/>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6"/>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6"/>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6"/>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6"/>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9" name="Google Shape;2199;p26"/>
          <p:cNvSpPr/>
          <p:nvPr/>
        </p:nvSpPr>
        <p:spPr>
          <a:xfrm rot="10800000">
            <a:off x="8620488" y="4608575"/>
            <a:ext cx="1065900" cy="1065900"/>
          </a:xfrm>
          <a:prstGeom prst="pie">
            <a:avLst>
              <a:gd fmla="val 0" name="adj1"/>
              <a:gd fmla="val 5392974" name="adj2"/>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200" name="Shape 2200"/>
        <p:cNvGrpSpPr/>
        <p:nvPr/>
      </p:nvGrpSpPr>
      <p:grpSpPr>
        <a:xfrm>
          <a:off x="0" y="0"/>
          <a:ext cx="0" cy="0"/>
          <a:chOff x="0" y="0"/>
          <a:chExt cx="0" cy="0"/>
        </a:xfrm>
      </p:grpSpPr>
      <p:sp>
        <p:nvSpPr>
          <p:cNvPr id="2201" name="Google Shape;2201;p27"/>
          <p:cNvSpPr txBox="1"/>
          <p:nvPr>
            <p:ph type="title"/>
          </p:nvPr>
        </p:nvSpPr>
        <p:spPr>
          <a:xfrm>
            <a:off x="713225" y="615700"/>
            <a:ext cx="3611700" cy="685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02" name="Google Shape;2202;p27"/>
          <p:cNvSpPr txBox="1"/>
          <p:nvPr>
            <p:ph idx="1" type="subTitle"/>
          </p:nvPr>
        </p:nvSpPr>
        <p:spPr>
          <a:xfrm>
            <a:off x="713225" y="1980025"/>
            <a:ext cx="3611700" cy="90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203" name="Google Shape;2203;p27"/>
          <p:cNvSpPr txBox="1"/>
          <p:nvPr>
            <p:ph idx="2" type="subTitle"/>
          </p:nvPr>
        </p:nvSpPr>
        <p:spPr>
          <a:xfrm>
            <a:off x="713225" y="1577125"/>
            <a:ext cx="3611700" cy="34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204" name="Google Shape;2204;p27"/>
          <p:cNvSpPr txBox="1"/>
          <p:nvPr/>
        </p:nvSpPr>
        <p:spPr>
          <a:xfrm>
            <a:off x="713225" y="3630850"/>
            <a:ext cx="3556500" cy="571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Light"/>
                <a:ea typeface="Barlow Light"/>
                <a:cs typeface="Barlow Light"/>
                <a:sym typeface="Barlow Light"/>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Light"/>
                <a:ea typeface="Barlow Light"/>
                <a:cs typeface="Barlow Light"/>
                <a:sym typeface="Barlow Light"/>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
        <p:nvSpPr>
          <p:cNvPr id="2205" name="Google Shape;2205;p27"/>
          <p:cNvSpPr/>
          <p:nvPr/>
        </p:nvSpPr>
        <p:spPr>
          <a:xfrm rot="904229">
            <a:off x="5378716" y="609531"/>
            <a:ext cx="2237246" cy="2246689"/>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7"/>
          <p:cNvSpPr/>
          <p:nvPr/>
        </p:nvSpPr>
        <p:spPr>
          <a:xfrm flipH="1" rot="-3607153">
            <a:off x="5456326" y="574831"/>
            <a:ext cx="3106000" cy="309831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7"/>
          <p:cNvSpPr/>
          <p:nvPr/>
        </p:nvSpPr>
        <p:spPr>
          <a:xfrm flipH="1" rot="-910935">
            <a:off x="5440522" y="1872795"/>
            <a:ext cx="2772155" cy="2781352"/>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7"/>
          <p:cNvSpPr/>
          <p:nvPr/>
        </p:nvSpPr>
        <p:spPr>
          <a:xfrm flipH="1" rot="-910935">
            <a:off x="4902497" y="1801370"/>
            <a:ext cx="2772155" cy="2781352"/>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7"/>
          <p:cNvSpPr/>
          <p:nvPr/>
        </p:nvSpPr>
        <p:spPr>
          <a:xfrm flipH="1" rot="-3607153">
            <a:off x="4610976" y="931456"/>
            <a:ext cx="3106000" cy="309831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7"/>
          <p:cNvSpPr/>
          <p:nvPr/>
        </p:nvSpPr>
        <p:spPr>
          <a:xfrm rot="904229">
            <a:off x="5045341" y="701381"/>
            <a:ext cx="2237246" cy="2246689"/>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7"/>
          <p:cNvSpPr/>
          <p:nvPr/>
        </p:nvSpPr>
        <p:spPr>
          <a:xfrm flipH="1" rot="-911477">
            <a:off x="4710805" y="1618667"/>
            <a:ext cx="2739633" cy="274883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7"/>
          <p:cNvSpPr/>
          <p:nvPr/>
        </p:nvSpPr>
        <p:spPr>
          <a:xfrm flipH="1">
            <a:off x="1868476" y="264925"/>
            <a:ext cx="7254509" cy="4350"/>
          </a:xfrm>
          <a:custGeom>
            <a:rect b="b" l="l" r="r" t="t"/>
            <a:pathLst>
              <a:path extrusionOk="0" h="174" w="195658">
                <a:moveTo>
                  <a:pt x="0" y="174"/>
                </a:moveTo>
                <a:lnTo>
                  <a:pt x="77394" y="123"/>
                </a:lnTo>
                <a:lnTo>
                  <a:pt x="195658" y="0"/>
                </a:lnTo>
              </a:path>
            </a:pathLst>
          </a:custGeom>
          <a:noFill/>
          <a:ln cap="flat" cmpd="sng" w="19050">
            <a:solidFill>
              <a:schemeClr val="lt2"/>
            </a:solidFill>
            <a:prstDash val="solid"/>
            <a:round/>
            <a:headEnd len="med" w="med" type="none"/>
            <a:tailEnd len="med" w="med" type="oval"/>
          </a:ln>
        </p:spPr>
      </p:sp>
      <p:sp>
        <p:nvSpPr>
          <p:cNvPr id="2213" name="Google Shape;2213;p27"/>
          <p:cNvSpPr/>
          <p:nvPr/>
        </p:nvSpPr>
        <p:spPr>
          <a:xfrm flipH="1">
            <a:off x="6763152" y="4874025"/>
            <a:ext cx="2380858" cy="575"/>
          </a:xfrm>
          <a:custGeom>
            <a:rect b="b" l="l" r="r" t="t"/>
            <a:pathLst>
              <a:path extrusionOk="0" h="23" w="64213">
                <a:moveTo>
                  <a:pt x="0" y="0"/>
                </a:moveTo>
                <a:lnTo>
                  <a:pt x="57026" y="0"/>
                </a:lnTo>
                <a:lnTo>
                  <a:pt x="64213" y="23"/>
                </a:lnTo>
              </a:path>
            </a:pathLst>
          </a:custGeom>
          <a:noFill/>
          <a:ln cap="flat" cmpd="sng" w="19050">
            <a:solidFill>
              <a:schemeClr val="lt2"/>
            </a:solidFill>
            <a:prstDash val="solid"/>
            <a:round/>
            <a:headEnd len="med" w="med" type="none"/>
            <a:tailEnd len="med" w="med" type="oval"/>
          </a:ln>
        </p:spPr>
      </p:sp>
      <p:sp>
        <p:nvSpPr>
          <p:cNvPr id="2214" name="Google Shape;2214;p27"/>
          <p:cNvSpPr/>
          <p:nvPr/>
        </p:nvSpPr>
        <p:spPr>
          <a:xfrm rot="5400000">
            <a:off x="-2496450" y="2496450"/>
            <a:ext cx="51636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7" name="Shape 357"/>
        <p:cNvGrpSpPr/>
        <p:nvPr/>
      </p:nvGrpSpPr>
      <p:grpSpPr>
        <a:xfrm>
          <a:off x="0" y="0"/>
          <a:ext cx="0" cy="0"/>
          <a:chOff x="0" y="0"/>
          <a:chExt cx="0" cy="0"/>
        </a:xfrm>
      </p:grpSpPr>
      <p:sp>
        <p:nvSpPr>
          <p:cNvPr id="358" name="Google Shape;358;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59" name="Google Shape;359;p4"/>
          <p:cNvSpPr txBox="1"/>
          <p:nvPr>
            <p:ph idx="1" type="body"/>
          </p:nvPr>
        </p:nvSpPr>
        <p:spPr>
          <a:xfrm>
            <a:off x="713225" y="1217425"/>
            <a:ext cx="7717500" cy="33909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AutoNum type="arabicPeriod"/>
              <a:defRPr sz="1200">
                <a:latin typeface="Montserrat"/>
                <a:ea typeface="Montserrat"/>
                <a:cs typeface="Montserrat"/>
                <a:sym typeface="Montserrat"/>
              </a:defRPr>
            </a:lvl1pPr>
            <a:lvl2pPr indent="-298450" lvl="1" marL="914400" rtl="0">
              <a:spcBef>
                <a:spcPts val="1600"/>
              </a:spcBef>
              <a:spcAft>
                <a:spcPts val="0"/>
              </a:spcAft>
              <a:buSzPts val="1100"/>
              <a:buFont typeface="Roboto Condensed Light"/>
              <a:buAutoNum type="alphaLcPeriod"/>
              <a:defRPr sz="1100"/>
            </a:lvl2pPr>
            <a:lvl3pPr indent="-298450" lvl="2" marL="1371600" rtl="0">
              <a:spcBef>
                <a:spcPts val="1600"/>
              </a:spcBef>
              <a:spcAft>
                <a:spcPts val="0"/>
              </a:spcAft>
              <a:buSzPts val="1100"/>
              <a:buFont typeface="Roboto Condensed Light"/>
              <a:buAutoNum type="romanLcPeriod"/>
              <a:defRPr sz="1100"/>
            </a:lvl3pPr>
            <a:lvl4pPr indent="-298450" lvl="3" marL="1828800" rtl="0">
              <a:spcBef>
                <a:spcPts val="1600"/>
              </a:spcBef>
              <a:spcAft>
                <a:spcPts val="0"/>
              </a:spcAft>
              <a:buSzPts val="1100"/>
              <a:buFont typeface="Roboto Condensed Light"/>
              <a:buAutoNum type="arabicPeriod"/>
              <a:defRPr sz="1100"/>
            </a:lvl4pPr>
            <a:lvl5pPr indent="-298450" lvl="4" marL="2286000" rtl="0">
              <a:spcBef>
                <a:spcPts val="1600"/>
              </a:spcBef>
              <a:spcAft>
                <a:spcPts val="0"/>
              </a:spcAft>
              <a:buSzPts val="1100"/>
              <a:buFont typeface="Roboto Condensed Light"/>
              <a:buAutoNum type="alphaLcPeriod"/>
              <a:defRPr sz="1100"/>
            </a:lvl5pPr>
            <a:lvl6pPr indent="-298450" lvl="5" marL="2743200" rtl="0">
              <a:spcBef>
                <a:spcPts val="1600"/>
              </a:spcBef>
              <a:spcAft>
                <a:spcPts val="0"/>
              </a:spcAft>
              <a:buSzPts val="1100"/>
              <a:buFont typeface="Roboto Condensed Light"/>
              <a:buAutoNum type="romanLcPeriod"/>
              <a:defRPr sz="1100"/>
            </a:lvl6pPr>
            <a:lvl7pPr indent="-298450" lvl="6" marL="3200400" rtl="0">
              <a:spcBef>
                <a:spcPts val="1600"/>
              </a:spcBef>
              <a:spcAft>
                <a:spcPts val="0"/>
              </a:spcAft>
              <a:buSzPts val="1100"/>
              <a:buFont typeface="Roboto Condensed Light"/>
              <a:buAutoNum type="arabicPeriod"/>
              <a:defRPr sz="1100"/>
            </a:lvl7pPr>
            <a:lvl8pPr indent="-298450" lvl="7" marL="3657600" rtl="0">
              <a:spcBef>
                <a:spcPts val="1600"/>
              </a:spcBef>
              <a:spcAft>
                <a:spcPts val="0"/>
              </a:spcAft>
              <a:buSzPts val="1100"/>
              <a:buFont typeface="Roboto Condensed Light"/>
              <a:buAutoNum type="alphaLcPeriod"/>
              <a:defRPr sz="1100"/>
            </a:lvl8pPr>
            <a:lvl9pPr indent="-298450" lvl="8" marL="4114800" rtl="0">
              <a:spcBef>
                <a:spcPts val="1600"/>
              </a:spcBef>
              <a:spcAft>
                <a:spcPts val="1600"/>
              </a:spcAft>
              <a:buSzPts val="1100"/>
              <a:buFont typeface="Roboto Condensed Light"/>
              <a:buAutoNum type="romanLcPeriod"/>
              <a:defRPr sz="1100"/>
            </a:lvl9pPr>
          </a:lstStyle>
          <a:p/>
        </p:txBody>
      </p:sp>
      <p:sp>
        <p:nvSpPr>
          <p:cNvPr id="360" name="Google Shape;360;p4"/>
          <p:cNvSpPr/>
          <p:nvPr/>
        </p:nvSpPr>
        <p:spPr>
          <a:xfrm flipH="1" rot="10800000">
            <a:off x="660181" y="297105"/>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flipH="1" rot="10800000">
            <a:off x="1000" y="251350"/>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362" name="Google Shape;362;p4"/>
          <p:cNvSpPr/>
          <p:nvPr/>
        </p:nvSpPr>
        <p:spPr>
          <a:xfrm flipH="1">
            <a:off x="7937650" y="4829725"/>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363" name="Google Shape;363;p4"/>
          <p:cNvSpPr/>
          <p:nvPr/>
        </p:nvSpPr>
        <p:spPr>
          <a:xfrm flipH="1" rot="10800000">
            <a:off x="8464775" y="4902887"/>
            <a:ext cx="152100" cy="1521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flipH="1" rot="10800000">
            <a:off x="8752521" y="4658218"/>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4"/>
          <p:cNvGrpSpPr/>
          <p:nvPr/>
        </p:nvGrpSpPr>
        <p:grpSpPr>
          <a:xfrm>
            <a:off x="1488414" y="4777558"/>
            <a:ext cx="152173" cy="152150"/>
            <a:chOff x="810321" y="2832391"/>
            <a:chExt cx="266457" cy="266416"/>
          </a:xfrm>
        </p:grpSpPr>
        <p:sp>
          <p:nvSpPr>
            <p:cNvPr id="366" name="Google Shape;366;p4"/>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
          <p:cNvSpPr/>
          <p:nvPr/>
        </p:nvSpPr>
        <p:spPr>
          <a:xfrm flipH="1" rot="10800000">
            <a:off x="0" y="4730075"/>
            <a:ext cx="1096375" cy="199475"/>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385" name="Google Shape;385;p4"/>
          <p:cNvGrpSpPr/>
          <p:nvPr/>
        </p:nvGrpSpPr>
        <p:grpSpPr>
          <a:xfrm>
            <a:off x="331135" y="4607673"/>
            <a:ext cx="143790" cy="153248"/>
            <a:chOff x="461025" y="2465625"/>
            <a:chExt cx="170650" cy="181875"/>
          </a:xfrm>
        </p:grpSpPr>
        <p:sp>
          <p:nvSpPr>
            <p:cNvPr id="386" name="Google Shape;386;p4"/>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
          <p:cNvSpPr/>
          <p:nvPr/>
        </p:nvSpPr>
        <p:spPr>
          <a:xfrm flipH="1" rot="10800000">
            <a:off x="1238350" y="477755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
          <p:cNvGrpSpPr/>
          <p:nvPr/>
        </p:nvGrpSpPr>
        <p:grpSpPr>
          <a:xfrm>
            <a:off x="8866926" y="152558"/>
            <a:ext cx="152173" cy="152150"/>
            <a:chOff x="810321" y="2832391"/>
            <a:chExt cx="266457" cy="266416"/>
          </a:xfrm>
        </p:grpSpPr>
        <p:sp>
          <p:nvSpPr>
            <p:cNvPr id="406" name="Google Shape;406;p4"/>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4"/>
          <p:cNvSpPr/>
          <p:nvPr/>
        </p:nvSpPr>
        <p:spPr>
          <a:xfrm flipH="1" rot="10800000">
            <a:off x="7061400" y="0"/>
            <a:ext cx="1642075" cy="253325"/>
          </a:xfrm>
          <a:custGeom>
            <a:rect b="b" l="l" r="r" t="t"/>
            <a:pathLst>
              <a:path extrusionOk="0" h="10133" w="65683">
                <a:moveTo>
                  <a:pt x="0" y="0"/>
                </a:moveTo>
                <a:lnTo>
                  <a:pt x="54952" y="221"/>
                </a:lnTo>
                <a:lnTo>
                  <a:pt x="65683" y="10133"/>
                </a:lnTo>
              </a:path>
            </a:pathLst>
          </a:custGeom>
          <a:noFill/>
          <a:ln cap="flat" cmpd="sng" w="9525">
            <a:solidFill>
              <a:schemeClr val="lt2"/>
            </a:solidFill>
            <a:prstDash val="dash"/>
            <a:round/>
            <a:headEnd len="med" w="med" type="none"/>
            <a:tailEnd len="med" w="med" type="none"/>
          </a:ln>
        </p:spPr>
      </p:sp>
      <p:sp>
        <p:nvSpPr>
          <p:cNvPr id="425" name="Google Shape;425;p4"/>
          <p:cNvSpPr/>
          <p:nvPr/>
        </p:nvSpPr>
        <p:spPr>
          <a:xfrm flipH="1" rot="10800000">
            <a:off x="8616863" y="15255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flipH="1" rot="10800000">
            <a:off x="7265131" y="187105"/>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7" name="Shape 427"/>
        <p:cNvGrpSpPr/>
        <p:nvPr/>
      </p:nvGrpSpPr>
      <p:grpSpPr>
        <a:xfrm>
          <a:off x="0" y="0"/>
          <a:ext cx="0" cy="0"/>
          <a:chOff x="0" y="0"/>
          <a:chExt cx="0" cy="0"/>
        </a:xfrm>
      </p:grpSpPr>
      <p:sp>
        <p:nvSpPr>
          <p:cNvPr id="428" name="Google Shape;428;p5"/>
          <p:cNvSpPr txBox="1"/>
          <p:nvPr>
            <p:ph type="title"/>
          </p:nvPr>
        </p:nvSpPr>
        <p:spPr>
          <a:xfrm>
            <a:off x="713225" y="539500"/>
            <a:ext cx="7717200" cy="675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9" name="Google Shape;429;p5"/>
          <p:cNvSpPr txBox="1"/>
          <p:nvPr>
            <p:ph idx="1" type="subTitle"/>
          </p:nvPr>
        </p:nvSpPr>
        <p:spPr>
          <a:xfrm>
            <a:off x="4208345" y="3932975"/>
            <a:ext cx="1831200" cy="67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30" name="Google Shape;430;p5"/>
          <p:cNvSpPr txBox="1"/>
          <p:nvPr>
            <p:ph idx="2" type="subTitle"/>
          </p:nvPr>
        </p:nvSpPr>
        <p:spPr>
          <a:xfrm>
            <a:off x="4208359" y="3550400"/>
            <a:ext cx="18312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Days One"/>
                <a:ea typeface="Days One"/>
                <a:cs typeface="Days One"/>
                <a:sym typeface="Days One"/>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431" name="Google Shape;431;p5"/>
          <p:cNvSpPr txBox="1"/>
          <p:nvPr>
            <p:ph idx="3" type="subTitle"/>
          </p:nvPr>
        </p:nvSpPr>
        <p:spPr>
          <a:xfrm>
            <a:off x="6351457" y="3932975"/>
            <a:ext cx="1831200" cy="67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432" name="Google Shape;432;p5"/>
          <p:cNvSpPr txBox="1"/>
          <p:nvPr>
            <p:ph idx="4" type="subTitle"/>
          </p:nvPr>
        </p:nvSpPr>
        <p:spPr>
          <a:xfrm>
            <a:off x="6351467" y="3550400"/>
            <a:ext cx="1831200" cy="38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Work Sans"/>
              <a:buNone/>
              <a:defRPr b="1" sz="1800">
                <a:latin typeface="Days One"/>
                <a:ea typeface="Days One"/>
                <a:cs typeface="Days One"/>
                <a:sym typeface="Days One"/>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grpSp>
        <p:nvGrpSpPr>
          <p:cNvPr id="433" name="Google Shape;433;p5"/>
          <p:cNvGrpSpPr/>
          <p:nvPr/>
        </p:nvGrpSpPr>
        <p:grpSpPr>
          <a:xfrm rot="-6967214">
            <a:off x="304962" y="836812"/>
            <a:ext cx="3936691" cy="4312610"/>
            <a:chOff x="5135218" y="870615"/>
            <a:chExt cx="3333627" cy="3436441"/>
          </a:xfrm>
        </p:grpSpPr>
        <p:sp>
          <p:nvSpPr>
            <p:cNvPr id="434" name="Google Shape;434;p5"/>
            <p:cNvSpPr/>
            <p:nvPr/>
          </p:nvSpPr>
          <p:spPr>
            <a:xfrm flipH="1" rot="-906607">
              <a:off x="5829747" y="1902188"/>
              <a:ext cx="2162464" cy="2160436"/>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flipH="1" rot="-3599892">
              <a:off x="5612011" y="1312580"/>
              <a:ext cx="2414869" cy="2414869"/>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rot="900225">
              <a:off x="5366172" y="1488619"/>
              <a:ext cx="1745196" cy="1745196"/>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flipH="1" rot="-907138">
              <a:off x="5376932" y="1781727"/>
              <a:ext cx="2137072" cy="2135334"/>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5"/>
          <p:cNvSpPr/>
          <p:nvPr/>
        </p:nvSpPr>
        <p:spPr>
          <a:xfrm>
            <a:off x="5620053" y="2126275"/>
            <a:ext cx="612900" cy="6129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5"/>
          <p:cNvCxnSpPr/>
          <p:nvPr/>
        </p:nvCxnSpPr>
        <p:spPr>
          <a:xfrm rot="10800000">
            <a:off x="5948250" y="2369250"/>
            <a:ext cx="1347900" cy="0"/>
          </a:xfrm>
          <a:prstGeom prst="straightConnector1">
            <a:avLst/>
          </a:prstGeom>
          <a:noFill/>
          <a:ln cap="flat" cmpd="sng" w="19050">
            <a:solidFill>
              <a:schemeClr val="lt2"/>
            </a:solidFill>
            <a:prstDash val="solid"/>
            <a:round/>
            <a:headEnd len="med" w="med" type="none"/>
            <a:tailEnd len="med" w="med" type="oval"/>
          </a:ln>
        </p:spPr>
      </p:cxnSp>
      <p:cxnSp>
        <p:nvCxnSpPr>
          <p:cNvPr id="440" name="Google Shape;440;p5"/>
          <p:cNvCxnSpPr/>
          <p:nvPr/>
        </p:nvCxnSpPr>
        <p:spPr>
          <a:xfrm rot="10800000">
            <a:off x="7162875" y="2993125"/>
            <a:ext cx="790500" cy="0"/>
          </a:xfrm>
          <a:prstGeom prst="straightConnector1">
            <a:avLst/>
          </a:prstGeom>
          <a:noFill/>
          <a:ln cap="flat" cmpd="sng" w="19050">
            <a:solidFill>
              <a:schemeClr val="lt2"/>
            </a:solidFill>
            <a:prstDash val="solid"/>
            <a:round/>
            <a:headEnd len="med" w="med" type="none"/>
            <a:tailEnd len="med" w="med" type="oval"/>
          </a:ln>
        </p:spPr>
      </p:cxnSp>
      <p:sp>
        <p:nvSpPr>
          <p:cNvPr id="441" name="Google Shape;441;p5"/>
          <p:cNvSpPr/>
          <p:nvPr/>
        </p:nvSpPr>
        <p:spPr>
          <a:xfrm>
            <a:off x="9525" y="4351400"/>
            <a:ext cx="614350" cy="257175"/>
          </a:xfrm>
          <a:custGeom>
            <a:rect b="b" l="l" r="r" t="t"/>
            <a:pathLst>
              <a:path extrusionOk="0" h="10287" w="24574">
                <a:moveTo>
                  <a:pt x="0" y="10287"/>
                </a:moveTo>
                <a:lnTo>
                  <a:pt x="14287" y="10287"/>
                </a:lnTo>
                <a:lnTo>
                  <a:pt x="24574" y="0"/>
                </a:lnTo>
              </a:path>
            </a:pathLst>
          </a:custGeom>
          <a:noFill/>
          <a:ln cap="flat" cmpd="sng" w="19050">
            <a:solidFill>
              <a:schemeClr val="lt2"/>
            </a:solidFill>
            <a:prstDash val="solid"/>
            <a:round/>
            <a:headEnd len="med" w="med" type="none"/>
            <a:tailEnd len="med" w="med" type="oval"/>
          </a:ln>
        </p:spPr>
      </p:sp>
      <p:sp>
        <p:nvSpPr>
          <p:cNvPr id="442" name="Google Shape;442;p5"/>
          <p:cNvSpPr/>
          <p:nvPr/>
        </p:nvSpPr>
        <p:spPr>
          <a:xfrm>
            <a:off x="0" y="4268050"/>
            <a:ext cx="307150" cy="178600"/>
          </a:xfrm>
          <a:custGeom>
            <a:rect b="b" l="l" r="r" t="t"/>
            <a:pathLst>
              <a:path extrusionOk="0" h="7144" w="12286">
                <a:moveTo>
                  <a:pt x="0" y="7144"/>
                </a:moveTo>
                <a:lnTo>
                  <a:pt x="5143" y="7144"/>
                </a:lnTo>
                <a:lnTo>
                  <a:pt x="12286" y="0"/>
                </a:lnTo>
              </a:path>
            </a:pathLst>
          </a:custGeom>
          <a:noFill/>
          <a:ln cap="flat" cmpd="sng" w="19050">
            <a:solidFill>
              <a:schemeClr val="lt2"/>
            </a:solidFill>
            <a:prstDash val="solid"/>
            <a:round/>
            <a:headEnd len="med" w="med" type="none"/>
            <a:tailEnd len="med" w="med" type="oval"/>
          </a:ln>
        </p:spPr>
      </p:sp>
      <p:sp>
        <p:nvSpPr>
          <p:cNvPr id="443" name="Google Shape;443;p5"/>
          <p:cNvSpPr/>
          <p:nvPr/>
        </p:nvSpPr>
        <p:spPr>
          <a:xfrm flipH="1">
            <a:off x="6491275" y="2519650"/>
            <a:ext cx="2652725" cy="609625"/>
          </a:xfrm>
          <a:custGeom>
            <a:rect b="b" l="l" r="r" t="t"/>
            <a:pathLst>
              <a:path extrusionOk="0" h="24385" w="106109">
                <a:moveTo>
                  <a:pt x="0" y="0"/>
                </a:moveTo>
                <a:lnTo>
                  <a:pt x="23241" y="0"/>
                </a:lnTo>
                <a:lnTo>
                  <a:pt x="47625" y="24385"/>
                </a:lnTo>
                <a:lnTo>
                  <a:pt x="106109" y="24385"/>
                </a:lnTo>
              </a:path>
            </a:pathLst>
          </a:custGeom>
          <a:noFill/>
          <a:ln cap="flat" cmpd="sng" w="19050">
            <a:solidFill>
              <a:schemeClr val="lt2"/>
            </a:solidFill>
            <a:prstDash val="solid"/>
            <a:round/>
            <a:headEnd len="med" w="med" type="none"/>
            <a:tailEnd len="med" w="med" type="oval"/>
          </a:ln>
        </p:spPr>
      </p:sp>
      <p:sp>
        <p:nvSpPr>
          <p:cNvPr id="444" name="Google Shape;444;p5"/>
          <p:cNvSpPr/>
          <p:nvPr/>
        </p:nvSpPr>
        <p:spPr>
          <a:xfrm flipH="1">
            <a:off x="7043725" y="2357725"/>
            <a:ext cx="2095500" cy="395300"/>
          </a:xfrm>
          <a:custGeom>
            <a:rect b="b" l="l" r="r" t="t"/>
            <a:pathLst>
              <a:path extrusionOk="0" h="15812" w="83820">
                <a:moveTo>
                  <a:pt x="0" y="0"/>
                </a:moveTo>
                <a:lnTo>
                  <a:pt x="26479" y="0"/>
                </a:lnTo>
                <a:lnTo>
                  <a:pt x="42291" y="15812"/>
                </a:lnTo>
                <a:lnTo>
                  <a:pt x="83820" y="15812"/>
                </a:lnTo>
              </a:path>
            </a:pathLst>
          </a:custGeom>
          <a:noFill/>
          <a:ln cap="flat" cmpd="sng" w="19050">
            <a:solidFill>
              <a:schemeClr val="lt2"/>
            </a:solidFill>
            <a:prstDash val="solid"/>
            <a:round/>
            <a:headEnd len="med" w="med" type="none"/>
            <a:tailEnd len="med" w="med" type="oval"/>
          </a:ln>
        </p:spPr>
      </p:sp>
      <p:sp>
        <p:nvSpPr>
          <p:cNvPr id="445" name="Google Shape;445;p5"/>
          <p:cNvSpPr/>
          <p:nvPr/>
        </p:nvSpPr>
        <p:spPr>
          <a:xfrm flipH="1">
            <a:off x="6600825" y="2310100"/>
            <a:ext cx="1638300" cy="245275"/>
          </a:xfrm>
          <a:custGeom>
            <a:rect b="b" l="l" r="r" t="t"/>
            <a:pathLst>
              <a:path extrusionOk="0" h="9811" w="65532">
                <a:moveTo>
                  <a:pt x="0" y="0"/>
                </a:moveTo>
                <a:lnTo>
                  <a:pt x="9811" y="9811"/>
                </a:lnTo>
                <a:lnTo>
                  <a:pt x="65532" y="9811"/>
                </a:lnTo>
              </a:path>
            </a:pathLst>
          </a:custGeom>
          <a:noFill/>
          <a:ln cap="flat" cmpd="sng" w="19050">
            <a:solidFill>
              <a:schemeClr val="lt2"/>
            </a:solidFill>
            <a:prstDash val="solid"/>
            <a:round/>
            <a:headEnd len="med" w="med" type="none"/>
            <a:tailEnd len="med" w="med" type="oval"/>
          </a:ln>
        </p:spPr>
      </p:sp>
      <p:sp>
        <p:nvSpPr>
          <p:cNvPr id="446" name="Google Shape;446;p5"/>
          <p:cNvSpPr/>
          <p:nvPr/>
        </p:nvSpPr>
        <p:spPr>
          <a:xfrm flipH="1">
            <a:off x="6157900" y="1998150"/>
            <a:ext cx="2967050" cy="216700"/>
          </a:xfrm>
          <a:custGeom>
            <a:rect b="b" l="l" r="r" t="t"/>
            <a:pathLst>
              <a:path extrusionOk="0" h="8668" w="118682">
                <a:moveTo>
                  <a:pt x="0" y="8668"/>
                </a:moveTo>
                <a:lnTo>
                  <a:pt x="52388" y="8668"/>
                </a:lnTo>
                <a:lnTo>
                  <a:pt x="61055" y="0"/>
                </a:lnTo>
                <a:lnTo>
                  <a:pt x="118682" y="0"/>
                </a:lnTo>
              </a:path>
            </a:pathLst>
          </a:custGeom>
          <a:noFill/>
          <a:ln cap="flat" cmpd="sng" w="19050">
            <a:solidFill>
              <a:schemeClr val="lt2"/>
            </a:solidFill>
            <a:prstDash val="solid"/>
            <a:round/>
            <a:headEnd len="med" w="med" type="none"/>
            <a:tailEnd len="med" w="med" type="oval"/>
          </a:ln>
        </p:spPr>
      </p:sp>
      <p:sp>
        <p:nvSpPr>
          <p:cNvPr id="447" name="Google Shape;447;p5"/>
          <p:cNvSpPr/>
          <p:nvPr/>
        </p:nvSpPr>
        <p:spPr>
          <a:xfrm flipH="1">
            <a:off x="6777025" y="2126750"/>
            <a:ext cx="857250" cy="173825"/>
          </a:xfrm>
          <a:custGeom>
            <a:rect b="b" l="l" r="r" t="t"/>
            <a:pathLst>
              <a:path extrusionOk="0" h="6953" w="34290">
                <a:moveTo>
                  <a:pt x="0" y="6953"/>
                </a:moveTo>
                <a:lnTo>
                  <a:pt x="6953" y="0"/>
                </a:lnTo>
                <a:lnTo>
                  <a:pt x="34290" y="0"/>
                </a:lnTo>
              </a:path>
            </a:pathLst>
          </a:custGeom>
          <a:noFill/>
          <a:ln cap="flat" cmpd="sng" w="19050">
            <a:solidFill>
              <a:schemeClr val="lt2"/>
            </a:solidFill>
            <a:prstDash val="solid"/>
            <a:round/>
            <a:headEnd len="med" w="med" type="none"/>
            <a:tailEnd len="med" w="med" type="oval"/>
          </a:ln>
        </p:spPr>
      </p:sp>
      <p:sp>
        <p:nvSpPr>
          <p:cNvPr id="448" name="Google Shape;448;p5"/>
          <p:cNvSpPr/>
          <p:nvPr/>
        </p:nvSpPr>
        <p:spPr>
          <a:xfrm flipH="1">
            <a:off x="6524625" y="1862425"/>
            <a:ext cx="1481125" cy="209550"/>
          </a:xfrm>
          <a:custGeom>
            <a:rect b="b" l="l" r="r" t="t"/>
            <a:pathLst>
              <a:path extrusionOk="0" h="8382" w="59245">
                <a:moveTo>
                  <a:pt x="0" y="8382"/>
                </a:moveTo>
                <a:lnTo>
                  <a:pt x="8382" y="0"/>
                </a:lnTo>
                <a:lnTo>
                  <a:pt x="59245" y="0"/>
                </a:lnTo>
              </a:path>
            </a:pathLst>
          </a:custGeom>
          <a:noFill/>
          <a:ln cap="flat" cmpd="sng" w="19050">
            <a:solidFill>
              <a:schemeClr val="lt2"/>
            </a:solidFill>
            <a:prstDash val="solid"/>
            <a:round/>
            <a:headEnd len="med" w="med" type="none"/>
            <a:tailEnd len="med" w="med" type="oval"/>
          </a:ln>
        </p:spPr>
      </p:sp>
      <p:sp>
        <p:nvSpPr>
          <p:cNvPr id="449" name="Google Shape;449;p5"/>
          <p:cNvSpPr/>
          <p:nvPr/>
        </p:nvSpPr>
        <p:spPr>
          <a:xfrm flipH="1">
            <a:off x="6986575" y="1764800"/>
            <a:ext cx="2147900" cy="283375"/>
          </a:xfrm>
          <a:custGeom>
            <a:rect b="b" l="l" r="r" t="t"/>
            <a:pathLst>
              <a:path extrusionOk="0" h="11335" w="85916">
                <a:moveTo>
                  <a:pt x="0" y="11335"/>
                </a:moveTo>
                <a:lnTo>
                  <a:pt x="34862" y="11335"/>
                </a:lnTo>
                <a:lnTo>
                  <a:pt x="46196" y="0"/>
                </a:lnTo>
                <a:lnTo>
                  <a:pt x="85916" y="0"/>
                </a:lnTo>
              </a:path>
            </a:pathLst>
          </a:custGeom>
          <a:noFill/>
          <a:ln cap="flat" cmpd="sng" w="19050">
            <a:solidFill>
              <a:schemeClr val="lt2"/>
            </a:solidFill>
            <a:prstDash val="solid"/>
            <a:round/>
            <a:headEnd len="med" w="med" type="none"/>
            <a:tailEnd len="med" w="med" type="oval"/>
          </a:ln>
        </p:spPr>
      </p:sp>
      <p:sp>
        <p:nvSpPr>
          <p:cNvPr id="450" name="Google Shape;450;p5"/>
          <p:cNvSpPr/>
          <p:nvPr/>
        </p:nvSpPr>
        <p:spPr>
          <a:xfrm flipH="1">
            <a:off x="7362825" y="1636200"/>
            <a:ext cx="1771650" cy="283375"/>
          </a:xfrm>
          <a:custGeom>
            <a:rect b="b" l="l" r="r" t="t"/>
            <a:pathLst>
              <a:path extrusionOk="0" h="11335" w="70866">
                <a:moveTo>
                  <a:pt x="0" y="11335"/>
                </a:moveTo>
                <a:lnTo>
                  <a:pt x="33909" y="11335"/>
                </a:lnTo>
                <a:lnTo>
                  <a:pt x="45243" y="0"/>
                </a:lnTo>
                <a:lnTo>
                  <a:pt x="70866" y="0"/>
                </a:lnTo>
              </a:path>
            </a:pathLst>
          </a:custGeom>
          <a:noFill/>
          <a:ln cap="flat" cmpd="sng" w="19050">
            <a:solidFill>
              <a:schemeClr val="lt2"/>
            </a:solidFill>
            <a:prstDash val="solid"/>
            <a:round/>
            <a:headEnd len="med" w="med" type="none"/>
            <a:tailEnd len="med" w="med" type="oval"/>
          </a:ln>
        </p:spPr>
      </p:sp>
      <p:grpSp>
        <p:nvGrpSpPr>
          <p:cNvPr id="451" name="Google Shape;451;p5"/>
          <p:cNvGrpSpPr/>
          <p:nvPr/>
        </p:nvGrpSpPr>
        <p:grpSpPr>
          <a:xfrm>
            <a:off x="307149" y="2912808"/>
            <a:ext cx="217054" cy="229271"/>
            <a:chOff x="368150" y="2725550"/>
            <a:chExt cx="257600" cy="272100"/>
          </a:xfrm>
        </p:grpSpPr>
        <p:sp>
          <p:nvSpPr>
            <p:cNvPr id="452" name="Google Shape;452;p5"/>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5"/>
          <p:cNvSpPr/>
          <p:nvPr/>
        </p:nvSpPr>
        <p:spPr>
          <a:xfrm>
            <a:off x="5459389" y="1604563"/>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5"/>
          <p:cNvGrpSpPr/>
          <p:nvPr/>
        </p:nvGrpSpPr>
        <p:grpSpPr>
          <a:xfrm flipH="1" rot="10800000">
            <a:off x="8140124" y="1375315"/>
            <a:ext cx="217054" cy="229271"/>
            <a:chOff x="368150" y="2725550"/>
            <a:chExt cx="257600" cy="272100"/>
          </a:xfrm>
        </p:grpSpPr>
        <p:sp>
          <p:nvSpPr>
            <p:cNvPr id="484" name="Google Shape;484;p5"/>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5"/>
          <p:cNvGrpSpPr/>
          <p:nvPr/>
        </p:nvGrpSpPr>
        <p:grpSpPr>
          <a:xfrm flipH="1" rot="10800000">
            <a:off x="8852439" y="3271066"/>
            <a:ext cx="152173" cy="152150"/>
            <a:chOff x="810321" y="2832391"/>
            <a:chExt cx="266457" cy="266416"/>
          </a:xfrm>
        </p:grpSpPr>
        <p:sp>
          <p:nvSpPr>
            <p:cNvPr id="515" name="Google Shape;515;p5"/>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5"/>
          <p:cNvSpPr/>
          <p:nvPr/>
        </p:nvSpPr>
        <p:spPr>
          <a:xfrm>
            <a:off x="86339" y="318688"/>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4" name="Shape 534"/>
        <p:cNvGrpSpPr/>
        <p:nvPr/>
      </p:nvGrpSpPr>
      <p:grpSpPr>
        <a:xfrm>
          <a:off x="0" y="0"/>
          <a:ext cx="0" cy="0"/>
          <a:chOff x="0" y="0"/>
          <a:chExt cx="0" cy="0"/>
        </a:xfrm>
      </p:grpSpPr>
      <p:sp>
        <p:nvSpPr>
          <p:cNvPr id="535" name="Google Shape;535;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36" name="Google Shape;536;p6"/>
          <p:cNvSpPr/>
          <p:nvPr/>
        </p:nvSpPr>
        <p:spPr>
          <a:xfrm>
            <a:off x="660181" y="4864214"/>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1000" y="4928463"/>
            <a:ext cx="2700700" cy="1975"/>
          </a:xfrm>
          <a:custGeom>
            <a:rect b="b" l="l" r="r" t="t"/>
            <a:pathLst>
              <a:path extrusionOk="0" h="79" w="108028">
                <a:moveTo>
                  <a:pt x="0" y="0"/>
                </a:moveTo>
                <a:lnTo>
                  <a:pt x="100841" y="56"/>
                </a:lnTo>
                <a:lnTo>
                  <a:pt x="108028" y="79"/>
                </a:lnTo>
              </a:path>
            </a:pathLst>
          </a:custGeom>
          <a:noFill/>
          <a:ln cap="flat" cmpd="sng" w="19050">
            <a:solidFill>
              <a:schemeClr val="lt2"/>
            </a:solidFill>
            <a:prstDash val="solid"/>
            <a:round/>
            <a:headEnd len="med" w="med" type="none"/>
            <a:tailEnd len="med" w="med" type="oval"/>
          </a:ln>
        </p:spPr>
      </p:sp>
      <p:sp>
        <p:nvSpPr>
          <p:cNvPr id="538" name="Google Shape;538;p6"/>
          <p:cNvSpPr/>
          <p:nvPr/>
        </p:nvSpPr>
        <p:spPr>
          <a:xfrm rot="10800000">
            <a:off x="7937650" y="70975"/>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539" name="Google Shape;539;p6"/>
          <p:cNvSpPr/>
          <p:nvPr/>
        </p:nvSpPr>
        <p:spPr>
          <a:xfrm>
            <a:off x="8464775" y="70963"/>
            <a:ext cx="152100" cy="1521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8752521" y="400232"/>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6"/>
          <p:cNvGrpSpPr/>
          <p:nvPr/>
        </p:nvGrpSpPr>
        <p:grpSpPr>
          <a:xfrm flipH="1" rot="10800000">
            <a:off x="1488414" y="196241"/>
            <a:ext cx="152173" cy="152150"/>
            <a:chOff x="810321" y="2832391"/>
            <a:chExt cx="266457" cy="266416"/>
          </a:xfrm>
        </p:grpSpPr>
        <p:sp>
          <p:nvSpPr>
            <p:cNvPr id="542" name="Google Shape;542;p6"/>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6"/>
          <p:cNvSpPr/>
          <p:nvPr/>
        </p:nvSpPr>
        <p:spPr>
          <a:xfrm>
            <a:off x="0" y="196400"/>
            <a:ext cx="1096375" cy="199475"/>
          </a:xfrm>
          <a:custGeom>
            <a:rect b="b" l="l" r="r" t="t"/>
            <a:pathLst>
              <a:path extrusionOk="0" h="7979" w="43855">
                <a:moveTo>
                  <a:pt x="0" y="0"/>
                </a:moveTo>
                <a:lnTo>
                  <a:pt x="31366" y="0"/>
                </a:lnTo>
                <a:lnTo>
                  <a:pt x="43855" y="7979"/>
                </a:lnTo>
              </a:path>
            </a:pathLst>
          </a:custGeom>
          <a:noFill/>
          <a:ln cap="flat" cmpd="sng" w="19050">
            <a:solidFill>
              <a:schemeClr val="lt2"/>
            </a:solidFill>
            <a:prstDash val="solid"/>
            <a:round/>
            <a:headEnd len="med" w="med" type="none"/>
            <a:tailEnd len="med" w="med" type="oval"/>
          </a:ln>
        </p:spPr>
      </p:sp>
      <p:grpSp>
        <p:nvGrpSpPr>
          <p:cNvPr id="561" name="Google Shape;561;p6"/>
          <p:cNvGrpSpPr/>
          <p:nvPr/>
        </p:nvGrpSpPr>
        <p:grpSpPr>
          <a:xfrm flipH="1" rot="10800000">
            <a:off x="331135" y="365029"/>
            <a:ext cx="143790" cy="153248"/>
            <a:chOff x="461025" y="2465625"/>
            <a:chExt cx="170650" cy="181875"/>
          </a:xfrm>
        </p:grpSpPr>
        <p:sp>
          <p:nvSpPr>
            <p:cNvPr id="562" name="Google Shape;562;p6"/>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6"/>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6"/>
          <p:cNvSpPr/>
          <p:nvPr/>
        </p:nvSpPr>
        <p:spPr>
          <a:xfrm>
            <a:off x="1238350" y="38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6"/>
          <p:cNvGrpSpPr/>
          <p:nvPr/>
        </p:nvGrpSpPr>
        <p:grpSpPr>
          <a:xfrm flipH="1" rot="10800000">
            <a:off x="8866926" y="4821241"/>
            <a:ext cx="152173" cy="152150"/>
            <a:chOff x="810321" y="2832391"/>
            <a:chExt cx="266457" cy="266416"/>
          </a:xfrm>
        </p:grpSpPr>
        <p:sp>
          <p:nvSpPr>
            <p:cNvPr id="582" name="Google Shape;582;p6"/>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6"/>
          <p:cNvSpPr/>
          <p:nvPr/>
        </p:nvSpPr>
        <p:spPr>
          <a:xfrm>
            <a:off x="7061400" y="4872625"/>
            <a:ext cx="1642075" cy="253325"/>
          </a:xfrm>
          <a:custGeom>
            <a:rect b="b" l="l" r="r" t="t"/>
            <a:pathLst>
              <a:path extrusionOk="0" h="10133" w="65683">
                <a:moveTo>
                  <a:pt x="0" y="0"/>
                </a:moveTo>
                <a:lnTo>
                  <a:pt x="54952" y="221"/>
                </a:lnTo>
                <a:lnTo>
                  <a:pt x="65683" y="10133"/>
                </a:lnTo>
              </a:path>
            </a:pathLst>
          </a:custGeom>
          <a:noFill/>
          <a:ln cap="flat" cmpd="sng" w="9525">
            <a:solidFill>
              <a:schemeClr val="lt2"/>
            </a:solidFill>
            <a:prstDash val="dash"/>
            <a:round/>
            <a:headEnd len="med" w="med" type="none"/>
            <a:tailEnd len="med" w="med" type="none"/>
          </a:ln>
        </p:spPr>
      </p:sp>
      <p:sp>
        <p:nvSpPr>
          <p:cNvPr id="601" name="Google Shape;601;p6"/>
          <p:cNvSpPr/>
          <p:nvPr/>
        </p:nvSpPr>
        <p:spPr>
          <a:xfrm>
            <a:off x="8616863" y="4663800"/>
            <a:ext cx="309600" cy="3096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
          <p:cNvSpPr/>
          <p:nvPr/>
        </p:nvSpPr>
        <p:spPr>
          <a:xfrm>
            <a:off x="7265131" y="4918377"/>
            <a:ext cx="653191" cy="20469"/>
          </a:xfrm>
          <a:custGeom>
            <a:rect b="b" l="l" r="r" t="t"/>
            <a:pathLst>
              <a:path extrusionOk="0" h="395" w="12605">
                <a:moveTo>
                  <a:pt x="260" y="0"/>
                </a:moveTo>
                <a:cubicBezTo>
                  <a:pt x="0" y="0"/>
                  <a:pt x="0" y="394"/>
                  <a:pt x="260" y="394"/>
                </a:cubicBezTo>
                <a:cubicBezTo>
                  <a:pt x="268" y="394"/>
                  <a:pt x="277" y="394"/>
                  <a:pt x="285" y="393"/>
                </a:cubicBezTo>
                <a:lnTo>
                  <a:pt x="12320" y="393"/>
                </a:lnTo>
                <a:cubicBezTo>
                  <a:pt x="12329" y="394"/>
                  <a:pt x="12337" y="394"/>
                  <a:pt x="12346" y="394"/>
                </a:cubicBezTo>
                <a:cubicBezTo>
                  <a:pt x="12605" y="394"/>
                  <a:pt x="12605" y="0"/>
                  <a:pt x="12346" y="0"/>
                </a:cubicBezTo>
                <a:cubicBezTo>
                  <a:pt x="12337" y="0"/>
                  <a:pt x="12329" y="1"/>
                  <a:pt x="12320" y="1"/>
                </a:cubicBezTo>
                <a:lnTo>
                  <a:pt x="285" y="1"/>
                </a:lnTo>
                <a:cubicBezTo>
                  <a:pt x="277" y="1"/>
                  <a:pt x="268" y="0"/>
                  <a:pt x="260" y="0"/>
                </a:cubicBezTo>
                <a:close/>
              </a:path>
            </a:pathLst>
          </a:cu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3" name="Shape 603"/>
        <p:cNvGrpSpPr/>
        <p:nvPr/>
      </p:nvGrpSpPr>
      <p:grpSpPr>
        <a:xfrm>
          <a:off x="0" y="0"/>
          <a:ext cx="0" cy="0"/>
          <a:chOff x="0" y="0"/>
          <a:chExt cx="0" cy="0"/>
        </a:xfrm>
      </p:grpSpPr>
      <p:sp>
        <p:nvSpPr>
          <p:cNvPr id="604" name="Google Shape;604;p7"/>
          <p:cNvSpPr txBox="1"/>
          <p:nvPr>
            <p:ph idx="1" type="subTitle"/>
          </p:nvPr>
        </p:nvSpPr>
        <p:spPr>
          <a:xfrm>
            <a:off x="713225" y="2027050"/>
            <a:ext cx="4157100" cy="2214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605" name="Google Shape;605;p7"/>
          <p:cNvSpPr txBox="1"/>
          <p:nvPr>
            <p:ph type="title"/>
          </p:nvPr>
        </p:nvSpPr>
        <p:spPr>
          <a:xfrm>
            <a:off x="713225" y="539500"/>
            <a:ext cx="3919200" cy="612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6" name="Google Shape;606;p7"/>
          <p:cNvSpPr/>
          <p:nvPr/>
        </p:nvSpPr>
        <p:spPr>
          <a:xfrm>
            <a:off x="5355287" y="1728103"/>
            <a:ext cx="865200" cy="8649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8087215" y="2994300"/>
            <a:ext cx="612900" cy="6129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rot="10800000">
            <a:off x="7776675" y="2048000"/>
            <a:ext cx="1206350" cy="225250"/>
          </a:xfrm>
          <a:custGeom>
            <a:rect b="b" l="l" r="r" t="t"/>
            <a:pathLst>
              <a:path extrusionOk="0" h="9010" w="48254">
                <a:moveTo>
                  <a:pt x="0" y="9010"/>
                </a:moveTo>
                <a:lnTo>
                  <a:pt x="10812" y="0"/>
                </a:lnTo>
                <a:lnTo>
                  <a:pt x="48254" y="0"/>
                </a:lnTo>
              </a:path>
            </a:pathLst>
          </a:custGeom>
          <a:noFill/>
          <a:ln cap="flat" cmpd="sng" w="19050">
            <a:solidFill>
              <a:schemeClr val="lt2"/>
            </a:solidFill>
            <a:prstDash val="solid"/>
            <a:round/>
            <a:headEnd len="med" w="med" type="none"/>
            <a:tailEnd len="med" w="med" type="oval"/>
          </a:ln>
        </p:spPr>
      </p:sp>
      <p:sp>
        <p:nvSpPr>
          <p:cNvPr id="609" name="Google Shape;609;p7"/>
          <p:cNvSpPr/>
          <p:nvPr/>
        </p:nvSpPr>
        <p:spPr>
          <a:xfrm>
            <a:off x="21025" y="264925"/>
            <a:ext cx="7254509" cy="4350"/>
          </a:xfrm>
          <a:custGeom>
            <a:rect b="b" l="l" r="r" t="t"/>
            <a:pathLst>
              <a:path extrusionOk="0" h="174" w="195658">
                <a:moveTo>
                  <a:pt x="0" y="174"/>
                </a:moveTo>
                <a:lnTo>
                  <a:pt x="77394" y="123"/>
                </a:lnTo>
                <a:lnTo>
                  <a:pt x="195658" y="0"/>
                </a:lnTo>
              </a:path>
            </a:pathLst>
          </a:custGeom>
          <a:noFill/>
          <a:ln cap="flat" cmpd="sng" w="19050">
            <a:solidFill>
              <a:schemeClr val="lt2"/>
            </a:solidFill>
            <a:prstDash val="solid"/>
            <a:round/>
            <a:headEnd len="med" w="med" type="none"/>
            <a:tailEnd len="med" w="med" type="oval"/>
          </a:ln>
        </p:spPr>
      </p:sp>
      <p:sp>
        <p:nvSpPr>
          <p:cNvPr id="610" name="Google Shape;610;p7"/>
          <p:cNvSpPr/>
          <p:nvPr/>
        </p:nvSpPr>
        <p:spPr>
          <a:xfrm>
            <a:off x="1" y="4874025"/>
            <a:ext cx="2380858" cy="575"/>
          </a:xfrm>
          <a:custGeom>
            <a:rect b="b" l="l" r="r" t="t"/>
            <a:pathLst>
              <a:path extrusionOk="0" h="23" w="64213">
                <a:moveTo>
                  <a:pt x="0" y="0"/>
                </a:moveTo>
                <a:lnTo>
                  <a:pt x="57026" y="0"/>
                </a:lnTo>
                <a:lnTo>
                  <a:pt x="64213" y="23"/>
                </a:lnTo>
              </a:path>
            </a:pathLst>
          </a:custGeom>
          <a:noFill/>
          <a:ln cap="flat" cmpd="sng" w="19050">
            <a:solidFill>
              <a:schemeClr val="lt2"/>
            </a:solidFill>
            <a:prstDash val="solid"/>
            <a:round/>
            <a:headEnd len="med" w="med" type="none"/>
            <a:tailEnd len="med" w="med" type="oval"/>
          </a:ln>
        </p:spPr>
      </p:sp>
      <p:sp>
        <p:nvSpPr>
          <p:cNvPr id="611" name="Google Shape;611;p7"/>
          <p:cNvSpPr/>
          <p:nvPr/>
        </p:nvSpPr>
        <p:spPr>
          <a:xfrm>
            <a:off x="7233800" y="1785025"/>
            <a:ext cx="1749225" cy="323600"/>
          </a:xfrm>
          <a:custGeom>
            <a:rect b="b" l="l" r="r" t="t"/>
            <a:pathLst>
              <a:path extrusionOk="0" h="12944" w="69969">
                <a:moveTo>
                  <a:pt x="69969" y="0"/>
                </a:moveTo>
                <a:lnTo>
                  <a:pt x="14148" y="0"/>
                </a:lnTo>
                <a:lnTo>
                  <a:pt x="0" y="12944"/>
                </a:lnTo>
              </a:path>
            </a:pathLst>
          </a:custGeom>
          <a:noFill/>
          <a:ln cap="flat" cmpd="sng" w="19050">
            <a:solidFill>
              <a:schemeClr val="lt2"/>
            </a:solidFill>
            <a:prstDash val="solid"/>
            <a:round/>
            <a:headEnd len="med" w="med" type="none"/>
            <a:tailEnd len="med" w="med" type="oval"/>
          </a:ln>
        </p:spPr>
      </p:sp>
      <p:grpSp>
        <p:nvGrpSpPr>
          <p:cNvPr id="612" name="Google Shape;612;p7"/>
          <p:cNvGrpSpPr/>
          <p:nvPr/>
        </p:nvGrpSpPr>
        <p:grpSpPr>
          <a:xfrm>
            <a:off x="8089329" y="2230192"/>
            <a:ext cx="384222" cy="515119"/>
            <a:chOff x="8813315" y="1465625"/>
            <a:chExt cx="529013" cy="709238"/>
          </a:xfrm>
        </p:grpSpPr>
        <p:sp>
          <p:nvSpPr>
            <p:cNvPr id="613" name="Google Shape;613;p7"/>
            <p:cNvSpPr/>
            <p:nvPr/>
          </p:nvSpPr>
          <p:spPr>
            <a:xfrm>
              <a:off x="8813315" y="1656220"/>
              <a:ext cx="529013" cy="518643"/>
            </a:xfrm>
            <a:custGeom>
              <a:rect b="b" l="l" r="r" t="t"/>
              <a:pathLst>
                <a:path extrusionOk="0" fill="none" h="11203" w="11427">
                  <a:moveTo>
                    <a:pt x="6470" y="0"/>
                  </a:moveTo>
                  <a:cubicBezTo>
                    <a:pt x="7925" y="237"/>
                    <a:pt x="9227" y="1053"/>
                    <a:pt x="10055" y="2272"/>
                  </a:cubicBezTo>
                  <a:cubicBezTo>
                    <a:pt x="10102" y="2343"/>
                    <a:pt x="10137" y="2402"/>
                    <a:pt x="10173" y="2461"/>
                  </a:cubicBezTo>
                  <a:cubicBezTo>
                    <a:pt x="11427" y="4460"/>
                    <a:pt x="11226" y="7039"/>
                    <a:pt x="9700" y="8825"/>
                  </a:cubicBezTo>
                  <a:cubicBezTo>
                    <a:pt x="8162" y="10623"/>
                    <a:pt x="5642" y="11202"/>
                    <a:pt x="3478" y="10268"/>
                  </a:cubicBezTo>
                  <a:cubicBezTo>
                    <a:pt x="1313" y="9345"/>
                    <a:pt x="0" y="7110"/>
                    <a:pt x="248" y="4767"/>
                  </a:cubicBezTo>
                  <a:cubicBezTo>
                    <a:pt x="485" y="2425"/>
                    <a:pt x="2224" y="509"/>
                    <a:pt x="4531" y="48"/>
                  </a:cubicBezTo>
                  <a:lnTo>
                    <a:pt x="4684" y="12"/>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9023035" y="1465625"/>
              <a:ext cx="113423" cy="181338"/>
            </a:xfrm>
            <a:custGeom>
              <a:rect b="b" l="l" r="r" t="t"/>
              <a:pathLst>
                <a:path extrusionOk="0" fill="none" h="3917" w="2450">
                  <a:moveTo>
                    <a:pt x="1" y="1409"/>
                  </a:moveTo>
                  <a:cubicBezTo>
                    <a:pt x="1" y="474"/>
                    <a:pt x="1124" y="1"/>
                    <a:pt x="1787" y="652"/>
                  </a:cubicBezTo>
                  <a:cubicBezTo>
                    <a:pt x="2449" y="1314"/>
                    <a:pt x="1976" y="2438"/>
                    <a:pt x="1041" y="2438"/>
                  </a:cubicBezTo>
                  <a:lnTo>
                    <a:pt x="1041" y="3916"/>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8899842" y="1800798"/>
              <a:ext cx="343370" cy="21388"/>
            </a:xfrm>
            <a:custGeom>
              <a:rect b="b" l="l" r="r" t="t"/>
              <a:pathLst>
                <a:path extrusionOk="0" fill="none" h="462" w="7417">
                  <a:moveTo>
                    <a:pt x="0" y="0"/>
                  </a:moveTo>
                  <a:cubicBezTo>
                    <a:pt x="0" y="0"/>
                    <a:pt x="1136" y="462"/>
                    <a:pt x="3738" y="462"/>
                  </a:cubicBezTo>
                  <a:cubicBezTo>
                    <a:pt x="6340" y="462"/>
                    <a:pt x="7417" y="0"/>
                    <a:pt x="7417" y="0"/>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8899842" y="1991346"/>
              <a:ext cx="343370" cy="21435"/>
            </a:xfrm>
            <a:custGeom>
              <a:rect b="b" l="l" r="r" t="t"/>
              <a:pathLst>
                <a:path extrusionOk="0" fill="none" h="463" w="7417">
                  <a:moveTo>
                    <a:pt x="0" y="1"/>
                  </a:moveTo>
                  <a:cubicBezTo>
                    <a:pt x="0" y="1"/>
                    <a:pt x="1136" y="462"/>
                    <a:pt x="3738" y="462"/>
                  </a:cubicBezTo>
                  <a:cubicBezTo>
                    <a:pt x="6340" y="462"/>
                    <a:pt x="7417" y="1"/>
                    <a:pt x="7417" y="1"/>
                  </a:cubicBez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7"/>
          <p:cNvSpPr/>
          <p:nvPr/>
        </p:nvSpPr>
        <p:spPr>
          <a:xfrm>
            <a:off x="8514902" y="1964088"/>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8021821" y="1984357"/>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7572928" y="472400"/>
            <a:ext cx="512400" cy="512400"/>
          </a:xfrm>
          <a:prstGeom prst="ellipse">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7"/>
          <p:cNvGrpSpPr/>
          <p:nvPr/>
        </p:nvGrpSpPr>
        <p:grpSpPr>
          <a:xfrm flipH="1" rot="10800000">
            <a:off x="8656014" y="2593141"/>
            <a:ext cx="152173" cy="152150"/>
            <a:chOff x="810321" y="2832391"/>
            <a:chExt cx="266457" cy="266416"/>
          </a:xfrm>
        </p:grpSpPr>
        <p:sp>
          <p:nvSpPr>
            <p:cNvPr id="621" name="Google Shape;621;p7"/>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7"/>
          <p:cNvGrpSpPr/>
          <p:nvPr/>
        </p:nvGrpSpPr>
        <p:grpSpPr>
          <a:xfrm flipH="1" rot="10800000">
            <a:off x="6129511" y="1105090"/>
            <a:ext cx="217054" cy="229271"/>
            <a:chOff x="368150" y="2725550"/>
            <a:chExt cx="257600" cy="272100"/>
          </a:xfrm>
        </p:grpSpPr>
        <p:sp>
          <p:nvSpPr>
            <p:cNvPr id="640" name="Google Shape;640;p7"/>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7"/>
          <p:cNvGrpSpPr/>
          <p:nvPr/>
        </p:nvGrpSpPr>
        <p:grpSpPr>
          <a:xfrm flipH="1" rot="10800000">
            <a:off x="5715935" y="3150579"/>
            <a:ext cx="143790" cy="153248"/>
            <a:chOff x="461025" y="2465625"/>
            <a:chExt cx="170650" cy="181875"/>
          </a:xfrm>
        </p:grpSpPr>
        <p:sp>
          <p:nvSpPr>
            <p:cNvPr id="671" name="Google Shape;671;p7"/>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7"/>
          <p:cNvGrpSpPr/>
          <p:nvPr/>
        </p:nvGrpSpPr>
        <p:grpSpPr>
          <a:xfrm flipH="1" rot="10800000">
            <a:off x="7720586" y="3592515"/>
            <a:ext cx="217054" cy="229271"/>
            <a:chOff x="368150" y="2725550"/>
            <a:chExt cx="257600" cy="272100"/>
          </a:xfrm>
        </p:grpSpPr>
        <p:sp>
          <p:nvSpPr>
            <p:cNvPr id="690" name="Google Shape;690;p7"/>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7"/>
          <p:cNvGrpSpPr/>
          <p:nvPr/>
        </p:nvGrpSpPr>
        <p:grpSpPr>
          <a:xfrm flipH="1" rot="10800000">
            <a:off x="7081639" y="1250254"/>
            <a:ext cx="152173" cy="152150"/>
            <a:chOff x="810321" y="2832391"/>
            <a:chExt cx="266457" cy="266416"/>
          </a:xfrm>
        </p:grpSpPr>
        <p:sp>
          <p:nvSpPr>
            <p:cNvPr id="721" name="Google Shape;721;p7"/>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7"/>
          <p:cNvSpPr/>
          <p:nvPr/>
        </p:nvSpPr>
        <p:spPr>
          <a:xfrm rot="-5400000">
            <a:off x="6502750" y="2486400"/>
            <a:ext cx="51465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0" name="Shape 740"/>
        <p:cNvGrpSpPr/>
        <p:nvPr/>
      </p:nvGrpSpPr>
      <p:grpSpPr>
        <a:xfrm>
          <a:off x="0" y="0"/>
          <a:ext cx="0" cy="0"/>
          <a:chOff x="0" y="0"/>
          <a:chExt cx="0" cy="0"/>
        </a:xfrm>
      </p:grpSpPr>
      <p:sp>
        <p:nvSpPr>
          <p:cNvPr id="741" name="Google Shape;741;p8"/>
          <p:cNvSpPr txBox="1"/>
          <p:nvPr>
            <p:ph type="title"/>
          </p:nvPr>
        </p:nvSpPr>
        <p:spPr>
          <a:xfrm>
            <a:off x="780575" y="3982450"/>
            <a:ext cx="2955000" cy="6261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42" name="Google Shape;742;p8"/>
          <p:cNvSpPr txBox="1"/>
          <p:nvPr>
            <p:ph idx="1" type="subTitle"/>
          </p:nvPr>
        </p:nvSpPr>
        <p:spPr>
          <a:xfrm>
            <a:off x="3854425" y="3982450"/>
            <a:ext cx="4509000" cy="626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cxnSp>
        <p:nvCxnSpPr>
          <p:cNvPr id="743" name="Google Shape;743;p8"/>
          <p:cNvCxnSpPr/>
          <p:nvPr/>
        </p:nvCxnSpPr>
        <p:spPr>
          <a:xfrm>
            <a:off x="6553975" y="2317163"/>
            <a:ext cx="1581300" cy="0"/>
          </a:xfrm>
          <a:prstGeom prst="straightConnector1">
            <a:avLst/>
          </a:prstGeom>
          <a:noFill/>
          <a:ln cap="flat" cmpd="sng" w="19050">
            <a:solidFill>
              <a:schemeClr val="lt2"/>
            </a:solidFill>
            <a:prstDash val="solid"/>
            <a:round/>
            <a:headEnd len="med" w="med" type="none"/>
            <a:tailEnd len="med" w="med" type="oval"/>
          </a:ln>
        </p:spPr>
      </p:cxnSp>
      <p:sp>
        <p:nvSpPr>
          <p:cNvPr id="744" name="Google Shape;744;p8"/>
          <p:cNvSpPr/>
          <p:nvPr/>
        </p:nvSpPr>
        <p:spPr>
          <a:xfrm>
            <a:off x="6677800" y="1054288"/>
            <a:ext cx="1352550" cy="150025"/>
          </a:xfrm>
          <a:custGeom>
            <a:rect b="b" l="l" r="r" t="t"/>
            <a:pathLst>
              <a:path extrusionOk="0" h="6001" w="54102">
                <a:moveTo>
                  <a:pt x="0" y="0"/>
                </a:moveTo>
                <a:lnTo>
                  <a:pt x="34290" y="0"/>
                </a:lnTo>
                <a:lnTo>
                  <a:pt x="40291" y="6001"/>
                </a:lnTo>
                <a:lnTo>
                  <a:pt x="54102" y="6001"/>
                </a:lnTo>
              </a:path>
            </a:pathLst>
          </a:custGeom>
          <a:noFill/>
          <a:ln cap="flat" cmpd="sng" w="19050">
            <a:solidFill>
              <a:schemeClr val="lt2"/>
            </a:solidFill>
            <a:prstDash val="solid"/>
            <a:round/>
            <a:headEnd len="med" w="med" type="none"/>
            <a:tailEnd len="med" w="med" type="oval"/>
          </a:ln>
        </p:spPr>
      </p:sp>
      <p:sp>
        <p:nvSpPr>
          <p:cNvPr id="745" name="Google Shape;745;p8"/>
          <p:cNvSpPr/>
          <p:nvPr/>
        </p:nvSpPr>
        <p:spPr>
          <a:xfrm>
            <a:off x="5172850" y="1044763"/>
            <a:ext cx="2200275" cy="202425"/>
          </a:xfrm>
          <a:custGeom>
            <a:rect b="b" l="l" r="r" t="t"/>
            <a:pathLst>
              <a:path extrusionOk="0" h="8097" w="88011">
                <a:moveTo>
                  <a:pt x="0" y="0"/>
                </a:moveTo>
                <a:lnTo>
                  <a:pt x="47625" y="0"/>
                </a:lnTo>
                <a:lnTo>
                  <a:pt x="55721" y="8097"/>
                </a:lnTo>
                <a:lnTo>
                  <a:pt x="88011" y="8097"/>
                </a:lnTo>
              </a:path>
            </a:pathLst>
          </a:custGeom>
          <a:noFill/>
          <a:ln cap="flat" cmpd="sng" w="19050">
            <a:solidFill>
              <a:schemeClr val="lt2"/>
            </a:solidFill>
            <a:prstDash val="solid"/>
            <a:round/>
            <a:headEnd len="med" w="med" type="none"/>
            <a:tailEnd len="med" w="med" type="oval"/>
          </a:ln>
        </p:spPr>
      </p:sp>
      <p:sp>
        <p:nvSpPr>
          <p:cNvPr id="746" name="Google Shape;746;p8"/>
          <p:cNvSpPr/>
          <p:nvPr/>
        </p:nvSpPr>
        <p:spPr>
          <a:xfrm>
            <a:off x="5196650" y="1287663"/>
            <a:ext cx="2166950" cy="364350"/>
          </a:xfrm>
          <a:custGeom>
            <a:rect b="b" l="l" r="r" t="t"/>
            <a:pathLst>
              <a:path extrusionOk="0" h="14574" w="86678">
                <a:moveTo>
                  <a:pt x="0" y="0"/>
                </a:moveTo>
                <a:lnTo>
                  <a:pt x="32385" y="0"/>
                </a:lnTo>
                <a:lnTo>
                  <a:pt x="46958" y="14574"/>
                </a:lnTo>
                <a:lnTo>
                  <a:pt x="86678" y="14574"/>
                </a:lnTo>
              </a:path>
            </a:pathLst>
          </a:custGeom>
          <a:noFill/>
          <a:ln cap="flat" cmpd="sng" w="19050">
            <a:solidFill>
              <a:schemeClr val="lt2"/>
            </a:solidFill>
            <a:prstDash val="solid"/>
            <a:round/>
            <a:headEnd len="med" w="med" type="none"/>
            <a:tailEnd len="med" w="med" type="oval"/>
          </a:ln>
        </p:spPr>
      </p:sp>
      <p:sp>
        <p:nvSpPr>
          <p:cNvPr id="747" name="Google Shape;747;p8"/>
          <p:cNvSpPr/>
          <p:nvPr/>
        </p:nvSpPr>
        <p:spPr>
          <a:xfrm>
            <a:off x="6468250" y="1497213"/>
            <a:ext cx="1838325" cy="164325"/>
          </a:xfrm>
          <a:custGeom>
            <a:rect b="b" l="l" r="r" t="t"/>
            <a:pathLst>
              <a:path extrusionOk="0" h="6573" w="73533">
                <a:moveTo>
                  <a:pt x="0" y="0"/>
                </a:moveTo>
                <a:lnTo>
                  <a:pt x="51244" y="0"/>
                </a:lnTo>
                <a:lnTo>
                  <a:pt x="57817" y="6573"/>
                </a:lnTo>
                <a:lnTo>
                  <a:pt x="73533" y="6573"/>
                </a:lnTo>
              </a:path>
            </a:pathLst>
          </a:custGeom>
          <a:noFill/>
          <a:ln cap="flat" cmpd="sng" w="19050">
            <a:solidFill>
              <a:schemeClr val="lt2"/>
            </a:solidFill>
            <a:prstDash val="solid"/>
            <a:round/>
            <a:headEnd len="med" w="med" type="none"/>
            <a:tailEnd len="med" w="med" type="oval"/>
          </a:ln>
        </p:spPr>
      </p:sp>
      <p:sp>
        <p:nvSpPr>
          <p:cNvPr id="748" name="Google Shape;748;p8"/>
          <p:cNvSpPr/>
          <p:nvPr/>
        </p:nvSpPr>
        <p:spPr>
          <a:xfrm>
            <a:off x="5187125" y="1468638"/>
            <a:ext cx="2857500" cy="376250"/>
          </a:xfrm>
          <a:custGeom>
            <a:rect b="b" l="l" r="r" t="t"/>
            <a:pathLst>
              <a:path extrusionOk="0" h="15050" w="114300">
                <a:moveTo>
                  <a:pt x="0" y="0"/>
                </a:moveTo>
                <a:lnTo>
                  <a:pt x="20955" y="0"/>
                </a:lnTo>
                <a:lnTo>
                  <a:pt x="36004" y="15050"/>
                </a:lnTo>
                <a:lnTo>
                  <a:pt x="114300" y="15050"/>
                </a:lnTo>
              </a:path>
            </a:pathLst>
          </a:custGeom>
          <a:noFill/>
          <a:ln cap="flat" cmpd="sng" w="19050">
            <a:solidFill>
              <a:schemeClr val="lt2"/>
            </a:solidFill>
            <a:prstDash val="solid"/>
            <a:round/>
            <a:headEnd len="med" w="med" type="none"/>
            <a:tailEnd len="med" w="med" type="oval"/>
          </a:ln>
        </p:spPr>
      </p:sp>
      <p:sp>
        <p:nvSpPr>
          <p:cNvPr id="749" name="Google Shape;749;p8"/>
          <p:cNvSpPr/>
          <p:nvPr/>
        </p:nvSpPr>
        <p:spPr>
          <a:xfrm>
            <a:off x="5163325" y="1585313"/>
            <a:ext cx="1238250" cy="402450"/>
          </a:xfrm>
          <a:custGeom>
            <a:rect b="b" l="l" r="r" t="t"/>
            <a:pathLst>
              <a:path extrusionOk="0" h="16098" w="49530">
                <a:moveTo>
                  <a:pt x="0" y="0"/>
                </a:moveTo>
                <a:lnTo>
                  <a:pt x="15430" y="0"/>
                </a:lnTo>
                <a:lnTo>
                  <a:pt x="31527" y="16098"/>
                </a:lnTo>
                <a:lnTo>
                  <a:pt x="49530" y="16098"/>
                </a:lnTo>
              </a:path>
            </a:pathLst>
          </a:custGeom>
          <a:noFill/>
          <a:ln cap="flat" cmpd="sng" w="19050">
            <a:solidFill>
              <a:schemeClr val="lt2"/>
            </a:solidFill>
            <a:prstDash val="solid"/>
            <a:round/>
            <a:headEnd len="med" w="med" type="none"/>
            <a:tailEnd len="med" w="med" type="oval"/>
          </a:ln>
        </p:spPr>
      </p:sp>
      <p:sp>
        <p:nvSpPr>
          <p:cNvPr id="750" name="Google Shape;750;p8"/>
          <p:cNvSpPr/>
          <p:nvPr/>
        </p:nvSpPr>
        <p:spPr>
          <a:xfrm>
            <a:off x="5182375" y="1738513"/>
            <a:ext cx="607200" cy="311950"/>
          </a:xfrm>
          <a:custGeom>
            <a:rect b="b" l="l" r="r" t="t"/>
            <a:pathLst>
              <a:path extrusionOk="0" h="12478" w="24288">
                <a:moveTo>
                  <a:pt x="0" y="0"/>
                </a:moveTo>
                <a:lnTo>
                  <a:pt x="11811" y="0"/>
                </a:lnTo>
                <a:lnTo>
                  <a:pt x="24288" y="12478"/>
                </a:lnTo>
              </a:path>
            </a:pathLst>
          </a:custGeom>
          <a:noFill/>
          <a:ln cap="flat" cmpd="sng" w="19050">
            <a:solidFill>
              <a:schemeClr val="lt2"/>
            </a:solidFill>
            <a:prstDash val="solid"/>
            <a:round/>
            <a:headEnd len="med" w="med" type="none"/>
            <a:tailEnd len="med" w="med" type="oval"/>
          </a:ln>
        </p:spPr>
      </p:sp>
      <p:sp>
        <p:nvSpPr>
          <p:cNvPr id="751" name="Google Shape;751;p8"/>
          <p:cNvSpPr/>
          <p:nvPr/>
        </p:nvSpPr>
        <p:spPr>
          <a:xfrm>
            <a:off x="5177600" y="1962338"/>
            <a:ext cx="500075" cy="292900"/>
          </a:xfrm>
          <a:custGeom>
            <a:rect b="b" l="l" r="r" t="t"/>
            <a:pathLst>
              <a:path extrusionOk="0" h="11716" w="20003">
                <a:moveTo>
                  <a:pt x="0" y="0"/>
                </a:moveTo>
                <a:lnTo>
                  <a:pt x="2667" y="0"/>
                </a:lnTo>
                <a:lnTo>
                  <a:pt x="14383" y="11716"/>
                </a:lnTo>
                <a:lnTo>
                  <a:pt x="20003" y="11716"/>
                </a:lnTo>
              </a:path>
            </a:pathLst>
          </a:custGeom>
          <a:noFill/>
          <a:ln cap="flat" cmpd="sng" w="19050">
            <a:solidFill>
              <a:schemeClr val="lt2"/>
            </a:solidFill>
            <a:prstDash val="solid"/>
            <a:round/>
            <a:headEnd len="med" w="med" type="none"/>
            <a:tailEnd len="med" w="med" type="oval"/>
          </a:ln>
        </p:spPr>
      </p:sp>
      <p:sp>
        <p:nvSpPr>
          <p:cNvPr id="752" name="Google Shape;752;p8"/>
          <p:cNvSpPr/>
          <p:nvPr/>
        </p:nvSpPr>
        <p:spPr>
          <a:xfrm>
            <a:off x="5187125" y="2088538"/>
            <a:ext cx="2433650" cy="488175"/>
          </a:xfrm>
          <a:custGeom>
            <a:rect b="b" l="l" r="r" t="t"/>
            <a:pathLst>
              <a:path extrusionOk="0" h="19527" w="97346">
                <a:moveTo>
                  <a:pt x="0" y="19527"/>
                </a:moveTo>
                <a:lnTo>
                  <a:pt x="19622" y="19527"/>
                </a:lnTo>
                <a:lnTo>
                  <a:pt x="39148" y="0"/>
                </a:lnTo>
                <a:lnTo>
                  <a:pt x="97346" y="0"/>
                </a:lnTo>
              </a:path>
            </a:pathLst>
          </a:custGeom>
          <a:noFill/>
          <a:ln cap="flat" cmpd="sng" w="19050">
            <a:solidFill>
              <a:schemeClr val="lt2"/>
            </a:solidFill>
            <a:prstDash val="solid"/>
            <a:round/>
            <a:headEnd len="med" w="med" type="none"/>
            <a:tailEnd len="med" w="med" type="oval"/>
          </a:ln>
        </p:spPr>
      </p:sp>
      <p:cxnSp>
        <p:nvCxnSpPr>
          <p:cNvPr id="753" name="Google Shape;753;p8"/>
          <p:cNvCxnSpPr/>
          <p:nvPr/>
        </p:nvCxnSpPr>
        <p:spPr>
          <a:xfrm>
            <a:off x="5177600" y="2414788"/>
            <a:ext cx="190500" cy="0"/>
          </a:xfrm>
          <a:prstGeom prst="straightConnector1">
            <a:avLst/>
          </a:prstGeom>
          <a:noFill/>
          <a:ln cap="flat" cmpd="sng" w="19050">
            <a:solidFill>
              <a:schemeClr val="lt2"/>
            </a:solidFill>
            <a:prstDash val="solid"/>
            <a:round/>
            <a:headEnd len="med" w="med" type="none"/>
            <a:tailEnd len="med" w="med" type="oval"/>
          </a:ln>
        </p:spPr>
      </p:cxnSp>
      <p:cxnSp>
        <p:nvCxnSpPr>
          <p:cNvPr id="754" name="Google Shape;754;p8"/>
          <p:cNvCxnSpPr/>
          <p:nvPr/>
        </p:nvCxnSpPr>
        <p:spPr>
          <a:xfrm>
            <a:off x="7015925" y="3431588"/>
            <a:ext cx="1347900" cy="0"/>
          </a:xfrm>
          <a:prstGeom prst="straightConnector1">
            <a:avLst/>
          </a:prstGeom>
          <a:noFill/>
          <a:ln cap="flat" cmpd="sng" w="19050">
            <a:solidFill>
              <a:schemeClr val="lt2"/>
            </a:solidFill>
            <a:prstDash val="solid"/>
            <a:round/>
            <a:headEnd len="med" w="med" type="none"/>
            <a:tailEnd len="med" w="med" type="oval"/>
          </a:ln>
        </p:spPr>
      </p:cxnSp>
      <p:sp>
        <p:nvSpPr>
          <p:cNvPr id="755" name="Google Shape;755;p8"/>
          <p:cNvSpPr/>
          <p:nvPr/>
        </p:nvSpPr>
        <p:spPr>
          <a:xfrm>
            <a:off x="5172850" y="3420063"/>
            <a:ext cx="2095500" cy="395300"/>
          </a:xfrm>
          <a:custGeom>
            <a:rect b="b" l="l" r="r" t="t"/>
            <a:pathLst>
              <a:path extrusionOk="0" h="15812" w="83820">
                <a:moveTo>
                  <a:pt x="0" y="0"/>
                </a:moveTo>
                <a:lnTo>
                  <a:pt x="26479" y="0"/>
                </a:lnTo>
                <a:lnTo>
                  <a:pt x="42291" y="15812"/>
                </a:lnTo>
                <a:lnTo>
                  <a:pt x="83820" y="15812"/>
                </a:lnTo>
              </a:path>
            </a:pathLst>
          </a:custGeom>
          <a:noFill/>
          <a:ln cap="flat" cmpd="sng" w="19050">
            <a:solidFill>
              <a:schemeClr val="lt2"/>
            </a:solidFill>
            <a:prstDash val="solid"/>
            <a:round/>
            <a:headEnd len="med" w="med" type="none"/>
            <a:tailEnd len="med" w="med" type="oval"/>
          </a:ln>
        </p:spPr>
      </p:sp>
      <p:sp>
        <p:nvSpPr>
          <p:cNvPr id="756" name="Google Shape;756;p8"/>
          <p:cNvSpPr/>
          <p:nvPr/>
        </p:nvSpPr>
        <p:spPr>
          <a:xfrm>
            <a:off x="6072950" y="3372438"/>
            <a:ext cx="1638300" cy="245275"/>
          </a:xfrm>
          <a:custGeom>
            <a:rect b="b" l="l" r="r" t="t"/>
            <a:pathLst>
              <a:path extrusionOk="0" h="9811" w="65532">
                <a:moveTo>
                  <a:pt x="0" y="0"/>
                </a:moveTo>
                <a:lnTo>
                  <a:pt x="9811" y="9811"/>
                </a:lnTo>
                <a:lnTo>
                  <a:pt x="65532" y="9811"/>
                </a:lnTo>
              </a:path>
            </a:pathLst>
          </a:custGeom>
          <a:noFill/>
          <a:ln cap="flat" cmpd="sng" w="19050">
            <a:solidFill>
              <a:schemeClr val="lt2"/>
            </a:solidFill>
            <a:prstDash val="solid"/>
            <a:round/>
            <a:headEnd len="med" w="med" type="none"/>
            <a:tailEnd len="med" w="med" type="oval"/>
          </a:ln>
        </p:spPr>
      </p:sp>
      <p:sp>
        <p:nvSpPr>
          <p:cNvPr id="757" name="Google Shape;757;p8"/>
          <p:cNvSpPr/>
          <p:nvPr/>
        </p:nvSpPr>
        <p:spPr>
          <a:xfrm>
            <a:off x="5187125" y="3060488"/>
            <a:ext cx="2967050" cy="216700"/>
          </a:xfrm>
          <a:custGeom>
            <a:rect b="b" l="l" r="r" t="t"/>
            <a:pathLst>
              <a:path extrusionOk="0" h="8668" w="118682">
                <a:moveTo>
                  <a:pt x="0" y="8668"/>
                </a:moveTo>
                <a:lnTo>
                  <a:pt x="52388" y="8668"/>
                </a:lnTo>
                <a:lnTo>
                  <a:pt x="61055" y="0"/>
                </a:lnTo>
                <a:lnTo>
                  <a:pt x="118682" y="0"/>
                </a:lnTo>
              </a:path>
            </a:pathLst>
          </a:custGeom>
          <a:noFill/>
          <a:ln cap="flat" cmpd="sng" w="19050">
            <a:solidFill>
              <a:schemeClr val="lt2"/>
            </a:solidFill>
            <a:prstDash val="solid"/>
            <a:round/>
            <a:headEnd len="med" w="med" type="none"/>
            <a:tailEnd len="med" w="med" type="oval"/>
          </a:ln>
        </p:spPr>
      </p:sp>
      <p:sp>
        <p:nvSpPr>
          <p:cNvPr id="758" name="Google Shape;758;p8"/>
          <p:cNvSpPr/>
          <p:nvPr/>
        </p:nvSpPr>
        <p:spPr>
          <a:xfrm>
            <a:off x="6677800" y="3189088"/>
            <a:ext cx="857250" cy="173825"/>
          </a:xfrm>
          <a:custGeom>
            <a:rect b="b" l="l" r="r" t="t"/>
            <a:pathLst>
              <a:path extrusionOk="0" h="6953" w="34290">
                <a:moveTo>
                  <a:pt x="0" y="6953"/>
                </a:moveTo>
                <a:lnTo>
                  <a:pt x="6953" y="0"/>
                </a:lnTo>
                <a:lnTo>
                  <a:pt x="34290" y="0"/>
                </a:lnTo>
              </a:path>
            </a:pathLst>
          </a:custGeom>
          <a:noFill/>
          <a:ln cap="flat" cmpd="sng" w="19050">
            <a:solidFill>
              <a:schemeClr val="lt2"/>
            </a:solidFill>
            <a:prstDash val="solid"/>
            <a:round/>
            <a:headEnd len="med" w="med" type="none"/>
            <a:tailEnd len="med" w="med" type="oval"/>
          </a:ln>
        </p:spPr>
      </p:sp>
      <p:sp>
        <p:nvSpPr>
          <p:cNvPr id="759" name="Google Shape;759;p8"/>
          <p:cNvSpPr/>
          <p:nvPr/>
        </p:nvSpPr>
        <p:spPr>
          <a:xfrm>
            <a:off x="6306325" y="2924763"/>
            <a:ext cx="1481125" cy="209550"/>
          </a:xfrm>
          <a:custGeom>
            <a:rect b="b" l="l" r="r" t="t"/>
            <a:pathLst>
              <a:path extrusionOk="0" h="8382" w="59245">
                <a:moveTo>
                  <a:pt x="0" y="8382"/>
                </a:moveTo>
                <a:lnTo>
                  <a:pt x="8382" y="0"/>
                </a:lnTo>
                <a:lnTo>
                  <a:pt x="59245" y="0"/>
                </a:lnTo>
              </a:path>
            </a:pathLst>
          </a:custGeom>
          <a:noFill/>
          <a:ln cap="flat" cmpd="sng" w="19050">
            <a:solidFill>
              <a:schemeClr val="lt2"/>
            </a:solidFill>
            <a:prstDash val="solid"/>
            <a:round/>
            <a:headEnd len="med" w="med" type="none"/>
            <a:tailEnd len="med" w="med" type="oval"/>
          </a:ln>
        </p:spPr>
      </p:sp>
      <p:sp>
        <p:nvSpPr>
          <p:cNvPr id="760" name="Google Shape;760;p8"/>
          <p:cNvSpPr/>
          <p:nvPr/>
        </p:nvSpPr>
        <p:spPr>
          <a:xfrm>
            <a:off x="5177600" y="2827138"/>
            <a:ext cx="2147900" cy="283375"/>
          </a:xfrm>
          <a:custGeom>
            <a:rect b="b" l="l" r="r" t="t"/>
            <a:pathLst>
              <a:path extrusionOk="0" h="11335" w="85916">
                <a:moveTo>
                  <a:pt x="0" y="11335"/>
                </a:moveTo>
                <a:lnTo>
                  <a:pt x="34862" y="11335"/>
                </a:lnTo>
                <a:lnTo>
                  <a:pt x="46196" y="0"/>
                </a:lnTo>
                <a:lnTo>
                  <a:pt x="85916" y="0"/>
                </a:lnTo>
              </a:path>
            </a:pathLst>
          </a:custGeom>
          <a:noFill/>
          <a:ln cap="flat" cmpd="sng" w="19050">
            <a:solidFill>
              <a:schemeClr val="lt2"/>
            </a:solidFill>
            <a:prstDash val="solid"/>
            <a:round/>
            <a:headEnd len="med" w="med" type="none"/>
            <a:tailEnd len="med" w="med" type="oval"/>
          </a:ln>
        </p:spPr>
      </p:sp>
      <p:sp>
        <p:nvSpPr>
          <p:cNvPr id="761" name="Google Shape;761;p8"/>
          <p:cNvSpPr/>
          <p:nvPr/>
        </p:nvSpPr>
        <p:spPr>
          <a:xfrm>
            <a:off x="5177600" y="2698538"/>
            <a:ext cx="1771650" cy="283375"/>
          </a:xfrm>
          <a:custGeom>
            <a:rect b="b" l="l" r="r" t="t"/>
            <a:pathLst>
              <a:path extrusionOk="0" h="11335" w="70866">
                <a:moveTo>
                  <a:pt x="0" y="11335"/>
                </a:moveTo>
                <a:lnTo>
                  <a:pt x="33909" y="11335"/>
                </a:lnTo>
                <a:lnTo>
                  <a:pt x="45243" y="0"/>
                </a:lnTo>
                <a:lnTo>
                  <a:pt x="70866" y="0"/>
                </a:lnTo>
              </a:path>
            </a:pathLst>
          </a:custGeom>
          <a:noFill/>
          <a:ln cap="flat" cmpd="sng" w="19050">
            <a:solidFill>
              <a:schemeClr val="lt2"/>
            </a:solidFill>
            <a:prstDash val="solid"/>
            <a:round/>
            <a:headEnd len="med" w="med" type="none"/>
            <a:tailEnd len="med" w="med" type="oval"/>
          </a:ln>
        </p:spPr>
      </p:sp>
      <p:sp>
        <p:nvSpPr>
          <p:cNvPr id="762" name="Google Shape;762;p8"/>
          <p:cNvSpPr/>
          <p:nvPr/>
        </p:nvSpPr>
        <p:spPr>
          <a:xfrm>
            <a:off x="5182375" y="2222288"/>
            <a:ext cx="3314700" cy="469125"/>
          </a:xfrm>
          <a:custGeom>
            <a:rect b="b" l="l" r="r" t="t"/>
            <a:pathLst>
              <a:path extrusionOk="0" h="18765" w="132588">
                <a:moveTo>
                  <a:pt x="0" y="18765"/>
                </a:moveTo>
                <a:lnTo>
                  <a:pt x="32575" y="18765"/>
                </a:lnTo>
                <a:lnTo>
                  <a:pt x="51339" y="0"/>
                </a:lnTo>
                <a:lnTo>
                  <a:pt x="132588" y="0"/>
                </a:lnTo>
              </a:path>
            </a:pathLst>
          </a:custGeom>
          <a:noFill/>
          <a:ln cap="flat" cmpd="sng" w="19050">
            <a:solidFill>
              <a:schemeClr val="lt2"/>
            </a:solidFill>
            <a:prstDash val="solid"/>
            <a:round/>
            <a:headEnd len="med" w="med" type="none"/>
            <a:tailEnd len="med" w="med" type="oval"/>
          </a:ln>
        </p:spPr>
      </p:sp>
      <p:sp>
        <p:nvSpPr>
          <p:cNvPr id="763" name="Google Shape;763;p8"/>
          <p:cNvSpPr/>
          <p:nvPr/>
        </p:nvSpPr>
        <p:spPr>
          <a:xfrm>
            <a:off x="7525309" y="1298557"/>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8"/>
          <p:cNvGrpSpPr/>
          <p:nvPr/>
        </p:nvGrpSpPr>
        <p:grpSpPr>
          <a:xfrm flipH="1" rot="10800000">
            <a:off x="7373126" y="2544904"/>
            <a:ext cx="152173" cy="152150"/>
            <a:chOff x="810321" y="2832391"/>
            <a:chExt cx="266457" cy="266416"/>
          </a:xfrm>
        </p:grpSpPr>
        <p:sp>
          <p:nvSpPr>
            <p:cNvPr id="765" name="Google Shape;765;p8"/>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3" name="Google Shape;783;p8"/>
          <p:cNvCxnSpPr/>
          <p:nvPr/>
        </p:nvCxnSpPr>
        <p:spPr>
          <a:xfrm rot="10800000">
            <a:off x="1008725" y="2430063"/>
            <a:ext cx="1581300" cy="0"/>
          </a:xfrm>
          <a:prstGeom prst="straightConnector1">
            <a:avLst/>
          </a:prstGeom>
          <a:noFill/>
          <a:ln cap="flat" cmpd="sng" w="19050">
            <a:solidFill>
              <a:schemeClr val="lt2"/>
            </a:solidFill>
            <a:prstDash val="solid"/>
            <a:round/>
            <a:headEnd len="med" w="med" type="none"/>
            <a:tailEnd len="med" w="med" type="oval"/>
          </a:ln>
        </p:spPr>
      </p:cxnSp>
      <p:sp>
        <p:nvSpPr>
          <p:cNvPr id="784" name="Google Shape;784;p8"/>
          <p:cNvSpPr/>
          <p:nvPr/>
        </p:nvSpPr>
        <p:spPr>
          <a:xfrm rot="10800000">
            <a:off x="1113650" y="3542913"/>
            <a:ext cx="1352550" cy="150025"/>
          </a:xfrm>
          <a:custGeom>
            <a:rect b="b" l="l" r="r" t="t"/>
            <a:pathLst>
              <a:path extrusionOk="0" h="6001" w="54102">
                <a:moveTo>
                  <a:pt x="0" y="0"/>
                </a:moveTo>
                <a:lnTo>
                  <a:pt x="34290" y="0"/>
                </a:lnTo>
                <a:lnTo>
                  <a:pt x="40291" y="6001"/>
                </a:lnTo>
                <a:lnTo>
                  <a:pt x="54102" y="6001"/>
                </a:lnTo>
              </a:path>
            </a:pathLst>
          </a:custGeom>
          <a:noFill/>
          <a:ln cap="flat" cmpd="sng" w="19050">
            <a:solidFill>
              <a:schemeClr val="lt2"/>
            </a:solidFill>
            <a:prstDash val="solid"/>
            <a:round/>
            <a:headEnd len="med" w="med" type="none"/>
            <a:tailEnd len="med" w="med" type="oval"/>
          </a:ln>
        </p:spPr>
      </p:sp>
      <p:sp>
        <p:nvSpPr>
          <p:cNvPr id="785" name="Google Shape;785;p8"/>
          <p:cNvSpPr/>
          <p:nvPr/>
        </p:nvSpPr>
        <p:spPr>
          <a:xfrm rot="10800000">
            <a:off x="1770875" y="3500038"/>
            <a:ext cx="2200275" cy="202425"/>
          </a:xfrm>
          <a:custGeom>
            <a:rect b="b" l="l" r="r" t="t"/>
            <a:pathLst>
              <a:path extrusionOk="0" h="8097" w="88011">
                <a:moveTo>
                  <a:pt x="0" y="0"/>
                </a:moveTo>
                <a:lnTo>
                  <a:pt x="47625" y="0"/>
                </a:lnTo>
                <a:lnTo>
                  <a:pt x="55721" y="8097"/>
                </a:lnTo>
                <a:lnTo>
                  <a:pt x="88011" y="8097"/>
                </a:lnTo>
              </a:path>
            </a:pathLst>
          </a:custGeom>
          <a:noFill/>
          <a:ln cap="flat" cmpd="sng" w="19050">
            <a:solidFill>
              <a:schemeClr val="lt2"/>
            </a:solidFill>
            <a:prstDash val="solid"/>
            <a:round/>
            <a:headEnd len="med" w="med" type="none"/>
            <a:tailEnd len="med" w="med" type="oval"/>
          </a:ln>
        </p:spPr>
      </p:sp>
      <p:sp>
        <p:nvSpPr>
          <p:cNvPr id="786" name="Google Shape;786;p8"/>
          <p:cNvSpPr/>
          <p:nvPr/>
        </p:nvSpPr>
        <p:spPr>
          <a:xfrm rot="10800000">
            <a:off x="1780400" y="3095213"/>
            <a:ext cx="2166950" cy="364350"/>
          </a:xfrm>
          <a:custGeom>
            <a:rect b="b" l="l" r="r" t="t"/>
            <a:pathLst>
              <a:path extrusionOk="0" h="14574" w="86678">
                <a:moveTo>
                  <a:pt x="0" y="0"/>
                </a:moveTo>
                <a:lnTo>
                  <a:pt x="32385" y="0"/>
                </a:lnTo>
                <a:lnTo>
                  <a:pt x="46958" y="14574"/>
                </a:lnTo>
                <a:lnTo>
                  <a:pt x="86678" y="14574"/>
                </a:lnTo>
              </a:path>
            </a:pathLst>
          </a:custGeom>
          <a:noFill/>
          <a:ln cap="flat" cmpd="sng" w="19050">
            <a:solidFill>
              <a:schemeClr val="lt2"/>
            </a:solidFill>
            <a:prstDash val="solid"/>
            <a:round/>
            <a:headEnd len="med" w="med" type="none"/>
            <a:tailEnd len="med" w="med" type="oval"/>
          </a:ln>
        </p:spPr>
      </p:sp>
      <p:sp>
        <p:nvSpPr>
          <p:cNvPr id="787" name="Google Shape;787;p8"/>
          <p:cNvSpPr/>
          <p:nvPr/>
        </p:nvSpPr>
        <p:spPr>
          <a:xfrm rot="10800000">
            <a:off x="837425" y="3085688"/>
            <a:ext cx="1838325" cy="164325"/>
          </a:xfrm>
          <a:custGeom>
            <a:rect b="b" l="l" r="r" t="t"/>
            <a:pathLst>
              <a:path extrusionOk="0" h="6573" w="73533">
                <a:moveTo>
                  <a:pt x="0" y="0"/>
                </a:moveTo>
                <a:lnTo>
                  <a:pt x="51244" y="0"/>
                </a:lnTo>
                <a:lnTo>
                  <a:pt x="57817" y="6573"/>
                </a:lnTo>
                <a:lnTo>
                  <a:pt x="73533" y="6573"/>
                </a:lnTo>
              </a:path>
            </a:pathLst>
          </a:custGeom>
          <a:noFill/>
          <a:ln cap="flat" cmpd="sng" w="19050">
            <a:solidFill>
              <a:schemeClr val="lt2"/>
            </a:solidFill>
            <a:prstDash val="solid"/>
            <a:round/>
            <a:headEnd len="med" w="med" type="none"/>
            <a:tailEnd len="med" w="med" type="oval"/>
          </a:ln>
        </p:spPr>
      </p:sp>
      <p:sp>
        <p:nvSpPr>
          <p:cNvPr id="788" name="Google Shape;788;p8"/>
          <p:cNvSpPr/>
          <p:nvPr/>
        </p:nvSpPr>
        <p:spPr>
          <a:xfrm rot="10800000">
            <a:off x="1099375" y="2902338"/>
            <a:ext cx="2857500" cy="376250"/>
          </a:xfrm>
          <a:custGeom>
            <a:rect b="b" l="l" r="r" t="t"/>
            <a:pathLst>
              <a:path extrusionOk="0" h="15050" w="114300">
                <a:moveTo>
                  <a:pt x="0" y="0"/>
                </a:moveTo>
                <a:lnTo>
                  <a:pt x="20955" y="0"/>
                </a:lnTo>
                <a:lnTo>
                  <a:pt x="36004" y="15050"/>
                </a:lnTo>
                <a:lnTo>
                  <a:pt x="114300" y="15050"/>
                </a:lnTo>
              </a:path>
            </a:pathLst>
          </a:custGeom>
          <a:noFill/>
          <a:ln cap="flat" cmpd="sng" w="19050">
            <a:solidFill>
              <a:schemeClr val="lt2"/>
            </a:solidFill>
            <a:prstDash val="solid"/>
            <a:round/>
            <a:headEnd len="med" w="med" type="none"/>
            <a:tailEnd len="med" w="med" type="oval"/>
          </a:ln>
        </p:spPr>
      </p:sp>
      <p:sp>
        <p:nvSpPr>
          <p:cNvPr id="789" name="Google Shape;789;p8"/>
          <p:cNvSpPr/>
          <p:nvPr/>
        </p:nvSpPr>
        <p:spPr>
          <a:xfrm rot="10800000">
            <a:off x="2742425" y="2759463"/>
            <a:ext cx="1238250" cy="402450"/>
          </a:xfrm>
          <a:custGeom>
            <a:rect b="b" l="l" r="r" t="t"/>
            <a:pathLst>
              <a:path extrusionOk="0" h="16098" w="49530">
                <a:moveTo>
                  <a:pt x="0" y="0"/>
                </a:moveTo>
                <a:lnTo>
                  <a:pt x="15430" y="0"/>
                </a:lnTo>
                <a:lnTo>
                  <a:pt x="31527" y="16098"/>
                </a:lnTo>
                <a:lnTo>
                  <a:pt x="49530" y="16098"/>
                </a:lnTo>
              </a:path>
            </a:pathLst>
          </a:custGeom>
          <a:noFill/>
          <a:ln cap="flat" cmpd="sng" w="19050">
            <a:solidFill>
              <a:schemeClr val="lt2"/>
            </a:solidFill>
            <a:prstDash val="solid"/>
            <a:round/>
            <a:headEnd len="med" w="med" type="none"/>
            <a:tailEnd len="med" w="med" type="oval"/>
          </a:ln>
        </p:spPr>
      </p:sp>
      <p:sp>
        <p:nvSpPr>
          <p:cNvPr id="790" name="Google Shape;790;p8"/>
          <p:cNvSpPr/>
          <p:nvPr/>
        </p:nvSpPr>
        <p:spPr>
          <a:xfrm rot="10800000">
            <a:off x="3354425" y="2696763"/>
            <a:ext cx="607200" cy="311950"/>
          </a:xfrm>
          <a:custGeom>
            <a:rect b="b" l="l" r="r" t="t"/>
            <a:pathLst>
              <a:path extrusionOk="0" h="12478" w="24288">
                <a:moveTo>
                  <a:pt x="0" y="0"/>
                </a:moveTo>
                <a:lnTo>
                  <a:pt x="11811" y="0"/>
                </a:lnTo>
                <a:lnTo>
                  <a:pt x="24288" y="12478"/>
                </a:lnTo>
              </a:path>
            </a:pathLst>
          </a:custGeom>
          <a:noFill/>
          <a:ln cap="flat" cmpd="sng" w="19050">
            <a:solidFill>
              <a:schemeClr val="lt2"/>
            </a:solidFill>
            <a:prstDash val="solid"/>
            <a:round/>
            <a:headEnd len="med" w="med" type="none"/>
            <a:tailEnd len="med" w="med" type="oval"/>
          </a:ln>
        </p:spPr>
      </p:sp>
      <p:sp>
        <p:nvSpPr>
          <p:cNvPr id="791" name="Google Shape;791;p8"/>
          <p:cNvSpPr/>
          <p:nvPr/>
        </p:nvSpPr>
        <p:spPr>
          <a:xfrm rot="10800000">
            <a:off x="3466325" y="2491988"/>
            <a:ext cx="500075" cy="292900"/>
          </a:xfrm>
          <a:custGeom>
            <a:rect b="b" l="l" r="r" t="t"/>
            <a:pathLst>
              <a:path extrusionOk="0" h="11716" w="20003">
                <a:moveTo>
                  <a:pt x="0" y="0"/>
                </a:moveTo>
                <a:lnTo>
                  <a:pt x="2667" y="0"/>
                </a:lnTo>
                <a:lnTo>
                  <a:pt x="14383" y="11716"/>
                </a:lnTo>
                <a:lnTo>
                  <a:pt x="20003" y="11716"/>
                </a:lnTo>
              </a:path>
            </a:pathLst>
          </a:custGeom>
          <a:noFill/>
          <a:ln cap="flat" cmpd="sng" w="19050">
            <a:solidFill>
              <a:schemeClr val="lt2"/>
            </a:solidFill>
            <a:prstDash val="solid"/>
            <a:round/>
            <a:headEnd len="med" w="med" type="none"/>
            <a:tailEnd len="med" w="med" type="oval"/>
          </a:ln>
        </p:spPr>
      </p:sp>
      <p:sp>
        <p:nvSpPr>
          <p:cNvPr id="792" name="Google Shape;792;p8"/>
          <p:cNvSpPr/>
          <p:nvPr/>
        </p:nvSpPr>
        <p:spPr>
          <a:xfrm rot="10800000">
            <a:off x="1523225" y="2170513"/>
            <a:ext cx="2433650" cy="488175"/>
          </a:xfrm>
          <a:custGeom>
            <a:rect b="b" l="l" r="r" t="t"/>
            <a:pathLst>
              <a:path extrusionOk="0" h="19527" w="97346">
                <a:moveTo>
                  <a:pt x="0" y="19527"/>
                </a:moveTo>
                <a:lnTo>
                  <a:pt x="19622" y="19527"/>
                </a:lnTo>
                <a:lnTo>
                  <a:pt x="39148" y="0"/>
                </a:lnTo>
                <a:lnTo>
                  <a:pt x="97346" y="0"/>
                </a:lnTo>
              </a:path>
            </a:pathLst>
          </a:custGeom>
          <a:noFill/>
          <a:ln cap="flat" cmpd="sng" w="19050">
            <a:solidFill>
              <a:schemeClr val="lt2"/>
            </a:solidFill>
            <a:prstDash val="solid"/>
            <a:round/>
            <a:headEnd len="med" w="med" type="none"/>
            <a:tailEnd len="med" w="med" type="oval"/>
          </a:ln>
        </p:spPr>
      </p:sp>
      <p:cxnSp>
        <p:nvCxnSpPr>
          <p:cNvPr id="793" name="Google Shape;793;p8"/>
          <p:cNvCxnSpPr/>
          <p:nvPr/>
        </p:nvCxnSpPr>
        <p:spPr>
          <a:xfrm rot="10800000">
            <a:off x="3775900" y="2332438"/>
            <a:ext cx="190500" cy="0"/>
          </a:xfrm>
          <a:prstGeom prst="straightConnector1">
            <a:avLst/>
          </a:prstGeom>
          <a:noFill/>
          <a:ln cap="flat" cmpd="sng" w="19050">
            <a:solidFill>
              <a:schemeClr val="lt2"/>
            </a:solidFill>
            <a:prstDash val="solid"/>
            <a:round/>
            <a:headEnd len="med" w="med" type="none"/>
            <a:tailEnd len="med" w="med" type="oval"/>
          </a:ln>
        </p:spPr>
      </p:cxnSp>
      <p:cxnSp>
        <p:nvCxnSpPr>
          <p:cNvPr id="794" name="Google Shape;794;p8"/>
          <p:cNvCxnSpPr/>
          <p:nvPr/>
        </p:nvCxnSpPr>
        <p:spPr>
          <a:xfrm rot="10800000">
            <a:off x="780175" y="1315638"/>
            <a:ext cx="1347900" cy="0"/>
          </a:xfrm>
          <a:prstGeom prst="straightConnector1">
            <a:avLst/>
          </a:prstGeom>
          <a:noFill/>
          <a:ln cap="flat" cmpd="sng" w="19050">
            <a:solidFill>
              <a:schemeClr val="lt2"/>
            </a:solidFill>
            <a:prstDash val="solid"/>
            <a:round/>
            <a:headEnd len="med" w="med" type="none"/>
            <a:tailEnd len="med" w="med" type="oval"/>
          </a:ln>
        </p:spPr>
      </p:cxnSp>
      <p:sp>
        <p:nvSpPr>
          <p:cNvPr id="795" name="Google Shape;795;p8"/>
          <p:cNvSpPr/>
          <p:nvPr/>
        </p:nvSpPr>
        <p:spPr>
          <a:xfrm rot="10800000">
            <a:off x="1875650" y="931863"/>
            <a:ext cx="2095500" cy="395300"/>
          </a:xfrm>
          <a:custGeom>
            <a:rect b="b" l="l" r="r" t="t"/>
            <a:pathLst>
              <a:path extrusionOk="0" h="15812" w="83820">
                <a:moveTo>
                  <a:pt x="0" y="0"/>
                </a:moveTo>
                <a:lnTo>
                  <a:pt x="26479" y="0"/>
                </a:lnTo>
                <a:lnTo>
                  <a:pt x="42291" y="15812"/>
                </a:lnTo>
                <a:lnTo>
                  <a:pt x="83820" y="15812"/>
                </a:lnTo>
              </a:path>
            </a:pathLst>
          </a:custGeom>
          <a:noFill/>
          <a:ln cap="flat" cmpd="sng" w="19050">
            <a:solidFill>
              <a:schemeClr val="lt2"/>
            </a:solidFill>
            <a:prstDash val="solid"/>
            <a:round/>
            <a:headEnd len="med" w="med" type="none"/>
            <a:tailEnd len="med" w="med" type="oval"/>
          </a:ln>
        </p:spPr>
      </p:sp>
      <p:sp>
        <p:nvSpPr>
          <p:cNvPr id="796" name="Google Shape;796;p8"/>
          <p:cNvSpPr/>
          <p:nvPr/>
        </p:nvSpPr>
        <p:spPr>
          <a:xfrm rot="10800000">
            <a:off x="1432750" y="1129513"/>
            <a:ext cx="1638300" cy="245275"/>
          </a:xfrm>
          <a:custGeom>
            <a:rect b="b" l="l" r="r" t="t"/>
            <a:pathLst>
              <a:path extrusionOk="0" h="9811" w="65532">
                <a:moveTo>
                  <a:pt x="0" y="0"/>
                </a:moveTo>
                <a:lnTo>
                  <a:pt x="9811" y="9811"/>
                </a:lnTo>
                <a:lnTo>
                  <a:pt x="65532" y="9811"/>
                </a:lnTo>
              </a:path>
            </a:pathLst>
          </a:custGeom>
          <a:noFill/>
          <a:ln cap="flat" cmpd="sng" w="19050">
            <a:solidFill>
              <a:schemeClr val="lt2"/>
            </a:solidFill>
            <a:prstDash val="solid"/>
            <a:round/>
            <a:headEnd len="med" w="med" type="none"/>
            <a:tailEnd len="med" w="med" type="oval"/>
          </a:ln>
        </p:spPr>
      </p:sp>
      <p:sp>
        <p:nvSpPr>
          <p:cNvPr id="797" name="Google Shape;797;p8"/>
          <p:cNvSpPr/>
          <p:nvPr/>
        </p:nvSpPr>
        <p:spPr>
          <a:xfrm rot="10800000">
            <a:off x="989825" y="1470038"/>
            <a:ext cx="2967050" cy="216700"/>
          </a:xfrm>
          <a:custGeom>
            <a:rect b="b" l="l" r="r" t="t"/>
            <a:pathLst>
              <a:path extrusionOk="0" h="8668" w="118682">
                <a:moveTo>
                  <a:pt x="0" y="8668"/>
                </a:moveTo>
                <a:lnTo>
                  <a:pt x="52388" y="8668"/>
                </a:lnTo>
                <a:lnTo>
                  <a:pt x="61055" y="0"/>
                </a:lnTo>
                <a:lnTo>
                  <a:pt x="118682" y="0"/>
                </a:lnTo>
              </a:path>
            </a:pathLst>
          </a:custGeom>
          <a:noFill/>
          <a:ln cap="flat" cmpd="sng" w="19050">
            <a:solidFill>
              <a:schemeClr val="lt2"/>
            </a:solidFill>
            <a:prstDash val="solid"/>
            <a:round/>
            <a:headEnd len="med" w="med" type="none"/>
            <a:tailEnd len="med" w="med" type="oval"/>
          </a:ln>
        </p:spPr>
      </p:sp>
      <p:sp>
        <p:nvSpPr>
          <p:cNvPr id="798" name="Google Shape;798;p8"/>
          <p:cNvSpPr/>
          <p:nvPr/>
        </p:nvSpPr>
        <p:spPr>
          <a:xfrm rot="10800000">
            <a:off x="1608950" y="1384313"/>
            <a:ext cx="857250" cy="173825"/>
          </a:xfrm>
          <a:custGeom>
            <a:rect b="b" l="l" r="r" t="t"/>
            <a:pathLst>
              <a:path extrusionOk="0" h="6953" w="34290">
                <a:moveTo>
                  <a:pt x="0" y="6953"/>
                </a:moveTo>
                <a:lnTo>
                  <a:pt x="6953" y="0"/>
                </a:lnTo>
                <a:lnTo>
                  <a:pt x="34290" y="0"/>
                </a:lnTo>
              </a:path>
            </a:pathLst>
          </a:custGeom>
          <a:noFill/>
          <a:ln cap="flat" cmpd="sng" w="19050">
            <a:solidFill>
              <a:schemeClr val="lt2"/>
            </a:solidFill>
            <a:prstDash val="solid"/>
            <a:round/>
            <a:headEnd len="med" w="med" type="none"/>
            <a:tailEnd len="med" w="med" type="oval"/>
          </a:ln>
        </p:spPr>
      </p:sp>
      <p:sp>
        <p:nvSpPr>
          <p:cNvPr id="799" name="Google Shape;799;p8"/>
          <p:cNvSpPr/>
          <p:nvPr/>
        </p:nvSpPr>
        <p:spPr>
          <a:xfrm rot="10800000">
            <a:off x="1356550" y="1612913"/>
            <a:ext cx="1481125" cy="209550"/>
          </a:xfrm>
          <a:custGeom>
            <a:rect b="b" l="l" r="r" t="t"/>
            <a:pathLst>
              <a:path extrusionOk="0" h="8382" w="59245">
                <a:moveTo>
                  <a:pt x="0" y="8382"/>
                </a:moveTo>
                <a:lnTo>
                  <a:pt x="8382" y="0"/>
                </a:lnTo>
                <a:lnTo>
                  <a:pt x="59245" y="0"/>
                </a:lnTo>
              </a:path>
            </a:pathLst>
          </a:custGeom>
          <a:noFill/>
          <a:ln cap="flat" cmpd="sng" w="19050">
            <a:solidFill>
              <a:schemeClr val="lt2"/>
            </a:solidFill>
            <a:prstDash val="solid"/>
            <a:round/>
            <a:headEnd len="med" w="med" type="none"/>
            <a:tailEnd len="med" w="med" type="oval"/>
          </a:ln>
        </p:spPr>
      </p:sp>
      <p:sp>
        <p:nvSpPr>
          <p:cNvPr id="800" name="Google Shape;800;p8"/>
          <p:cNvSpPr/>
          <p:nvPr/>
        </p:nvSpPr>
        <p:spPr>
          <a:xfrm rot="10800000">
            <a:off x="1818500" y="1636713"/>
            <a:ext cx="2147900" cy="283375"/>
          </a:xfrm>
          <a:custGeom>
            <a:rect b="b" l="l" r="r" t="t"/>
            <a:pathLst>
              <a:path extrusionOk="0" h="11335" w="85916">
                <a:moveTo>
                  <a:pt x="0" y="11335"/>
                </a:moveTo>
                <a:lnTo>
                  <a:pt x="34862" y="11335"/>
                </a:lnTo>
                <a:lnTo>
                  <a:pt x="46196" y="0"/>
                </a:lnTo>
                <a:lnTo>
                  <a:pt x="85916" y="0"/>
                </a:lnTo>
              </a:path>
            </a:pathLst>
          </a:custGeom>
          <a:noFill/>
          <a:ln cap="flat" cmpd="sng" w="19050">
            <a:solidFill>
              <a:schemeClr val="lt2"/>
            </a:solidFill>
            <a:prstDash val="solid"/>
            <a:round/>
            <a:headEnd len="med" w="med" type="none"/>
            <a:tailEnd len="med" w="med" type="oval"/>
          </a:ln>
        </p:spPr>
      </p:sp>
      <p:sp>
        <p:nvSpPr>
          <p:cNvPr id="801" name="Google Shape;801;p8"/>
          <p:cNvSpPr/>
          <p:nvPr/>
        </p:nvSpPr>
        <p:spPr>
          <a:xfrm rot="10800000">
            <a:off x="2194750" y="1765313"/>
            <a:ext cx="1771650" cy="283375"/>
          </a:xfrm>
          <a:custGeom>
            <a:rect b="b" l="l" r="r" t="t"/>
            <a:pathLst>
              <a:path extrusionOk="0" h="11335" w="70866">
                <a:moveTo>
                  <a:pt x="0" y="11335"/>
                </a:moveTo>
                <a:lnTo>
                  <a:pt x="33909" y="11335"/>
                </a:lnTo>
                <a:lnTo>
                  <a:pt x="45243" y="0"/>
                </a:lnTo>
                <a:lnTo>
                  <a:pt x="70866" y="0"/>
                </a:lnTo>
              </a:path>
            </a:pathLst>
          </a:custGeom>
          <a:noFill/>
          <a:ln cap="flat" cmpd="sng" w="19050">
            <a:solidFill>
              <a:schemeClr val="lt2"/>
            </a:solidFill>
            <a:prstDash val="solid"/>
            <a:round/>
            <a:headEnd len="med" w="med" type="none"/>
            <a:tailEnd len="med" w="med" type="oval"/>
          </a:ln>
        </p:spPr>
      </p:sp>
      <p:sp>
        <p:nvSpPr>
          <p:cNvPr id="802" name="Google Shape;802;p8"/>
          <p:cNvSpPr/>
          <p:nvPr/>
        </p:nvSpPr>
        <p:spPr>
          <a:xfrm rot="10800000">
            <a:off x="646925" y="2055813"/>
            <a:ext cx="3314700" cy="469125"/>
          </a:xfrm>
          <a:custGeom>
            <a:rect b="b" l="l" r="r" t="t"/>
            <a:pathLst>
              <a:path extrusionOk="0" h="18765" w="132588">
                <a:moveTo>
                  <a:pt x="0" y="18765"/>
                </a:moveTo>
                <a:lnTo>
                  <a:pt x="32575" y="18765"/>
                </a:lnTo>
                <a:lnTo>
                  <a:pt x="51339" y="0"/>
                </a:lnTo>
                <a:lnTo>
                  <a:pt x="132588" y="0"/>
                </a:lnTo>
              </a:path>
            </a:pathLst>
          </a:custGeom>
          <a:noFill/>
          <a:ln cap="flat" cmpd="sng" w="19050">
            <a:solidFill>
              <a:schemeClr val="lt2"/>
            </a:solidFill>
            <a:prstDash val="solid"/>
            <a:round/>
            <a:headEnd len="med" w="med" type="none"/>
            <a:tailEnd len="med" w="med" type="oval"/>
          </a:ln>
        </p:spPr>
      </p:sp>
      <p:sp>
        <p:nvSpPr>
          <p:cNvPr id="803" name="Google Shape;803;p8"/>
          <p:cNvSpPr/>
          <p:nvPr/>
        </p:nvSpPr>
        <p:spPr>
          <a:xfrm rot="10800000">
            <a:off x="1551191" y="3381168"/>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8"/>
          <p:cNvGrpSpPr/>
          <p:nvPr/>
        </p:nvGrpSpPr>
        <p:grpSpPr>
          <a:xfrm flipH="1">
            <a:off x="1618700" y="2050171"/>
            <a:ext cx="152173" cy="152150"/>
            <a:chOff x="810321" y="2832391"/>
            <a:chExt cx="266457" cy="266416"/>
          </a:xfrm>
        </p:grpSpPr>
        <p:sp>
          <p:nvSpPr>
            <p:cNvPr id="805" name="Google Shape;805;p8"/>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8"/>
          <p:cNvSpPr/>
          <p:nvPr/>
        </p:nvSpPr>
        <p:spPr>
          <a:xfrm>
            <a:off x="2947550" y="349727"/>
            <a:ext cx="1022400" cy="10224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6428350" y="210671"/>
            <a:ext cx="220800" cy="210000"/>
          </a:xfrm>
          <a:prstGeom prst="star5">
            <a:avLst>
              <a:gd fmla="val 19098" name="adj"/>
              <a:gd fmla="val 105146" name="hf"/>
              <a:gd fmla="val 110557"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8514902" y="1964088"/>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8"/>
          <p:cNvGrpSpPr/>
          <p:nvPr/>
        </p:nvGrpSpPr>
        <p:grpSpPr>
          <a:xfrm flipH="1" rot="10800000">
            <a:off x="8612014" y="3178441"/>
            <a:ext cx="152173" cy="152150"/>
            <a:chOff x="810321" y="2832391"/>
            <a:chExt cx="266457" cy="266416"/>
          </a:xfrm>
        </p:grpSpPr>
        <p:sp>
          <p:nvSpPr>
            <p:cNvPr id="827" name="Google Shape;827;p8"/>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8"/>
          <p:cNvGrpSpPr/>
          <p:nvPr/>
        </p:nvGrpSpPr>
        <p:grpSpPr>
          <a:xfrm flipH="1" rot="10800000">
            <a:off x="652636" y="692740"/>
            <a:ext cx="217054" cy="229271"/>
            <a:chOff x="368150" y="2725550"/>
            <a:chExt cx="257600" cy="272100"/>
          </a:xfrm>
        </p:grpSpPr>
        <p:sp>
          <p:nvSpPr>
            <p:cNvPr id="846" name="Google Shape;846;p8"/>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8"/>
          <p:cNvGrpSpPr/>
          <p:nvPr/>
        </p:nvGrpSpPr>
        <p:grpSpPr>
          <a:xfrm flipH="1" rot="10800000">
            <a:off x="2048810" y="539504"/>
            <a:ext cx="143790" cy="153248"/>
            <a:chOff x="461025" y="2465625"/>
            <a:chExt cx="170650" cy="181875"/>
          </a:xfrm>
        </p:grpSpPr>
        <p:sp>
          <p:nvSpPr>
            <p:cNvPr id="877" name="Google Shape;877;p8"/>
            <p:cNvSpPr/>
            <p:nvPr/>
          </p:nvSpPr>
          <p:spPr>
            <a:xfrm>
              <a:off x="546475" y="2465625"/>
              <a:ext cx="25" cy="90800"/>
            </a:xfrm>
            <a:custGeom>
              <a:rect b="b" l="l" r="r" t="t"/>
              <a:pathLst>
                <a:path extrusionOk="0" fill="none" h="3632" w="1">
                  <a:moveTo>
                    <a:pt x="1" y="0"/>
                  </a:moveTo>
                  <a:lnTo>
                    <a:pt x="1" y="363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546475" y="2477450"/>
              <a:ext cx="33450" cy="33725"/>
            </a:xfrm>
            <a:custGeom>
              <a:rect b="b" l="l" r="r" t="t"/>
              <a:pathLst>
                <a:path extrusionOk="0" fill="none" h="1349" w="1338">
                  <a:moveTo>
                    <a:pt x="1" y="1349"/>
                  </a:moveTo>
                  <a:lnTo>
                    <a:pt x="133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512775" y="2477450"/>
              <a:ext cx="33725" cy="33725"/>
            </a:xfrm>
            <a:custGeom>
              <a:rect b="b" l="l" r="r" t="t"/>
              <a:pathLst>
                <a:path extrusionOk="0" fill="none" h="1349" w="1349">
                  <a:moveTo>
                    <a:pt x="1349" y="1349"/>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467525" y="2511150"/>
              <a:ext cx="78975" cy="45275"/>
            </a:xfrm>
            <a:custGeom>
              <a:rect b="b" l="l" r="r" t="t"/>
              <a:pathLst>
                <a:path extrusionOk="0" fill="none" h="1811" w="3159">
                  <a:moveTo>
                    <a:pt x="0" y="1"/>
                  </a:moveTo>
                  <a:lnTo>
                    <a:pt x="3159"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494725" y="2487800"/>
              <a:ext cx="12450" cy="46150"/>
            </a:xfrm>
            <a:custGeom>
              <a:rect b="b" l="l" r="r" t="t"/>
              <a:pathLst>
                <a:path extrusionOk="0" fill="none" h="1846" w="498">
                  <a:moveTo>
                    <a:pt x="497" y="1846"/>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461025" y="2533925"/>
              <a:ext cx="46150" cy="12150"/>
            </a:xfrm>
            <a:custGeom>
              <a:rect b="b" l="l" r="r" t="t"/>
              <a:pathLst>
                <a:path extrusionOk="0" fill="none" h="486" w="1846">
                  <a:moveTo>
                    <a:pt x="1845" y="1"/>
                  </a:moveTo>
                  <a:lnTo>
                    <a:pt x="0"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467525" y="2556400"/>
              <a:ext cx="78975" cy="45575"/>
            </a:xfrm>
            <a:custGeom>
              <a:rect b="b" l="l" r="r" t="t"/>
              <a:pathLst>
                <a:path extrusionOk="0" fill="none" h="1823" w="3159">
                  <a:moveTo>
                    <a:pt x="0" y="1822"/>
                  </a:moveTo>
                  <a:lnTo>
                    <a:pt x="3159"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461025" y="2567050"/>
              <a:ext cx="46150" cy="12150"/>
            </a:xfrm>
            <a:custGeom>
              <a:rect b="b" l="l" r="r" t="t"/>
              <a:pathLst>
                <a:path extrusionOk="0" fill="none" h="486" w="1846">
                  <a:moveTo>
                    <a:pt x="1845" y="4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494725" y="2579175"/>
              <a:ext cx="12450" cy="45850"/>
            </a:xfrm>
            <a:custGeom>
              <a:rect b="b" l="l" r="r" t="t"/>
              <a:pathLst>
                <a:path extrusionOk="0" fill="none" h="1834" w="498">
                  <a:moveTo>
                    <a:pt x="497" y="0"/>
                  </a:moveTo>
                  <a:lnTo>
                    <a:pt x="1"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546475" y="2556400"/>
              <a:ext cx="25" cy="91100"/>
            </a:xfrm>
            <a:custGeom>
              <a:rect b="b" l="l" r="r" t="t"/>
              <a:pathLst>
                <a:path extrusionOk="0" fill="none" h="3644" w="1">
                  <a:moveTo>
                    <a:pt x="1" y="3644"/>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512775" y="2601950"/>
              <a:ext cx="33725" cy="33725"/>
            </a:xfrm>
            <a:custGeom>
              <a:rect b="b" l="l" r="r" t="t"/>
              <a:pathLst>
                <a:path extrusionOk="0" fill="none" h="1349" w="1349">
                  <a:moveTo>
                    <a:pt x="1349" y="0"/>
                  </a:moveTo>
                  <a:lnTo>
                    <a:pt x="0"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546475" y="2601950"/>
              <a:ext cx="33450" cy="33725"/>
            </a:xfrm>
            <a:custGeom>
              <a:rect b="b" l="l" r="r" t="t"/>
              <a:pathLst>
                <a:path extrusionOk="0" fill="none" h="1349" w="1338">
                  <a:moveTo>
                    <a:pt x="1" y="0"/>
                  </a:moveTo>
                  <a:lnTo>
                    <a:pt x="1337" y="1349"/>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546475" y="2556400"/>
              <a:ext cx="78700" cy="45575"/>
            </a:xfrm>
            <a:custGeom>
              <a:rect b="b" l="l" r="r" t="t"/>
              <a:pathLst>
                <a:path extrusionOk="0" fill="none" h="1823" w="3148">
                  <a:moveTo>
                    <a:pt x="3147" y="1822"/>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585800" y="2579175"/>
              <a:ext cx="12150" cy="45850"/>
            </a:xfrm>
            <a:custGeom>
              <a:rect b="b" l="l" r="r" t="t"/>
              <a:pathLst>
                <a:path extrusionOk="0" fill="none" h="1834" w="486">
                  <a:moveTo>
                    <a:pt x="1" y="0"/>
                  </a:moveTo>
                  <a:lnTo>
                    <a:pt x="486" y="183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585800" y="2567050"/>
              <a:ext cx="45875" cy="12150"/>
            </a:xfrm>
            <a:custGeom>
              <a:rect b="b" l="l" r="r" t="t"/>
              <a:pathLst>
                <a:path extrusionOk="0" fill="none" h="486" w="1835">
                  <a:moveTo>
                    <a:pt x="1" y="485"/>
                  </a:moveTo>
                  <a:lnTo>
                    <a:pt x="1834"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546475" y="2511150"/>
              <a:ext cx="78700" cy="45275"/>
            </a:xfrm>
            <a:custGeom>
              <a:rect b="b" l="l" r="r" t="t"/>
              <a:pathLst>
                <a:path extrusionOk="0" fill="none" h="1811" w="3148">
                  <a:moveTo>
                    <a:pt x="3147" y="1"/>
                  </a:moveTo>
                  <a:lnTo>
                    <a:pt x="1" y="181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585800" y="2533925"/>
              <a:ext cx="45875" cy="12150"/>
            </a:xfrm>
            <a:custGeom>
              <a:rect b="b" l="l" r="r" t="t"/>
              <a:pathLst>
                <a:path extrusionOk="0" fill="none" h="486" w="1835">
                  <a:moveTo>
                    <a:pt x="1" y="1"/>
                  </a:moveTo>
                  <a:lnTo>
                    <a:pt x="1834" y="4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585800" y="2487800"/>
              <a:ext cx="12150" cy="46150"/>
            </a:xfrm>
            <a:custGeom>
              <a:rect b="b" l="l" r="r" t="t"/>
              <a:pathLst>
                <a:path extrusionOk="0" fill="none" h="1846" w="486">
                  <a:moveTo>
                    <a:pt x="1" y="1846"/>
                  </a:moveTo>
                  <a:lnTo>
                    <a:pt x="486"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8"/>
          <p:cNvGrpSpPr/>
          <p:nvPr/>
        </p:nvGrpSpPr>
        <p:grpSpPr>
          <a:xfrm flipH="1" rot="10800000">
            <a:off x="314911" y="3330590"/>
            <a:ext cx="217054" cy="229271"/>
            <a:chOff x="368150" y="2725550"/>
            <a:chExt cx="257600" cy="272100"/>
          </a:xfrm>
        </p:grpSpPr>
        <p:sp>
          <p:nvSpPr>
            <p:cNvPr id="896" name="Google Shape;896;p8"/>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8"/>
          <p:cNvGrpSpPr/>
          <p:nvPr/>
        </p:nvGrpSpPr>
        <p:grpSpPr>
          <a:xfrm flipH="1" rot="10800000">
            <a:off x="7753026" y="618204"/>
            <a:ext cx="152173" cy="152150"/>
            <a:chOff x="810321" y="2832391"/>
            <a:chExt cx="266457" cy="266416"/>
          </a:xfrm>
        </p:grpSpPr>
        <p:sp>
          <p:nvSpPr>
            <p:cNvPr id="927" name="Google Shape;927;p8"/>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8"/>
          <p:cNvSpPr/>
          <p:nvPr/>
        </p:nvSpPr>
        <p:spPr>
          <a:xfrm>
            <a:off x="7511927" y="2743812"/>
            <a:ext cx="512400" cy="512400"/>
          </a:xfrm>
          <a:prstGeom prst="ellipse">
            <a:avLst/>
          </a:pr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15363" y="1928704"/>
            <a:ext cx="291600" cy="291600"/>
          </a:xfrm>
          <a:prstGeom prst="ellipse">
            <a:avLst/>
          </a:prstGeom>
          <a:solidFill>
            <a:srgbClr val="81B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313037" y="1718696"/>
            <a:ext cx="220800" cy="210000"/>
          </a:xfrm>
          <a:prstGeom prst="star5">
            <a:avLst>
              <a:gd fmla="val 19098" name="adj"/>
              <a:gd fmla="val 105146" name="hf"/>
              <a:gd fmla="val 110557"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8" name="Shape 948"/>
        <p:cNvGrpSpPr/>
        <p:nvPr/>
      </p:nvGrpSpPr>
      <p:grpSpPr>
        <a:xfrm>
          <a:off x="0" y="0"/>
          <a:ext cx="0" cy="0"/>
          <a:chOff x="0" y="0"/>
          <a:chExt cx="0" cy="0"/>
        </a:xfrm>
      </p:grpSpPr>
      <p:sp>
        <p:nvSpPr>
          <p:cNvPr id="949" name="Google Shape;949;p9"/>
          <p:cNvSpPr txBox="1"/>
          <p:nvPr>
            <p:ph type="title"/>
          </p:nvPr>
        </p:nvSpPr>
        <p:spPr>
          <a:xfrm>
            <a:off x="713225" y="1452088"/>
            <a:ext cx="3610800" cy="2178000"/>
          </a:xfrm>
          <a:prstGeom prst="rect">
            <a:avLst/>
          </a:prstGeom>
        </p:spPr>
        <p:txBody>
          <a:bodyPr anchorCtr="0" anchor="ctr" bIns="91425" lIns="91425" spcFirstLastPara="1" rIns="91425" wrap="square" tIns="91425">
            <a:noAutofit/>
          </a:bodyPr>
          <a:lstStyle>
            <a:lvl1pPr lvl="0" algn="l">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50" name="Google Shape;950;p9"/>
          <p:cNvSpPr txBox="1"/>
          <p:nvPr>
            <p:ph idx="1" type="subTitle"/>
          </p:nvPr>
        </p:nvSpPr>
        <p:spPr>
          <a:xfrm>
            <a:off x="713225" y="3678275"/>
            <a:ext cx="3265200" cy="930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1" name="Google Shape;951;p9"/>
          <p:cNvSpPr/>
          <p:nvPr/>
        </p:nvSpPr>
        <p:spPr>
          <a:xfrm>
            <a:off x="-25" y="4972800"/>
            <a:ext cx="5466300" cy="17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
          <p:cNvSpPr/>
          <p:nvPr/>
        </p:nvSpPr>
        <p:spPr>
          <a:xfrm rot="10800000">
            <a:off x="-154775" y="131375"/>
            <a:ext cx="1150200" cy="1150200"/>
          </a:xfrm>
          <a:prstGeom prst="chord">
            <a:avLst>
              <a:gd fmla="val 2667219" name="adj1"/>
              <a:gd fmla="val 18924323" name="adj2"/>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
          <p:cNvSpPr/>
          <p:nvPr/>
        </p:nvSpPr>
        <p:spPr>
          <a:xfrm>
            <a:off x="713219" y="53525"/>
            <a:ext cx="539100" cy="5391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4" name="Google Shape;954;p9"/>
          <p:cNvCxnSpPr/>
          <p:nvPr/>
        </p:nvCxnSpPr>
        <p:spPr>
          <a:xfrm rot="10800000">
            <a:off x="3185250" y="873988"/>
            <a:ext cx="1247700" cy="0"/>
          </a:xfrm>
          <a:prstGeom prst="straightConnector1">
            <a:avLst/>
          </a:prstGeom>
          <a:noFill/>
          <a:ln cap="flat" cmpd="sng" w="19050">
            <a:solidFill>
              <a:schemeClr val="lt2"/>
            </a:solidFill>
            <a:prstDash val="solid"/>
            <a:round/>
            <a:headEnd len="med" w="med" type="none"/>
            <a:tailEnd len="med" w="med" type="oval"/>
          </a:ln>
        </p:spPr>
      </p:cxnSp>
      <p:cxnSp>
        <p:nvCxnSpPr>
          <p:cNvPr id="955" name="Google Shape;955;p9"/>
          <p:cNvCxnSpPr/>
          <p:nvPr/>
        </p:nvCxnSpPr>
        <p:spPr>
          <a:xfrm rot="10800000">
            <a:off x="4923450" y="1038688"/>
            <a:ext cx="538200" cy="0"/>
          </a:xfrm>
          <a:prstGeom prst="straightConnector1">
            <a:avLst/>
          </a:prstGeom>
          <a:noFill/>
          <a:ln cap="flat" cmpd="sng" w="19050">
            <a:solidFill>
              <a:schemeClr val="lt2"/>
            </a:solidFill>
            <a:prstDash val="solid"/>
            <a:round/>
            <a:headEnd len="med" w="med" type="none"/>
            <a:tailEnd len="med" w="med" type="oval"/>
          </a:ln>
        </p:spPr>
      </p:cxnSp>
      <p:sp>
        <p:nvSpPr>
          <p:cNvPr id="956" name="Google Shape;956;p9"/>
          <p:cNvSpPr/>
          <p:nvPr/>
        </p:nvSpPr>
        <p:spPr>
          <a:xfrm flipH="1">
            <a:off x="3513775" y="871988"/>
            <a:ext cx="1947875" cy="202425"/>
          </a:xfrm>
          <a:custGeom>
            <a:rect b="b" l="l" r="r" t="t"/>
            <a:pathLst>
              <a:path extrusionOk="0" h="8097" w="77915">
                <a:moveTo>
                  <a:pt x="0" y="0"/>
                </a:moveTo>
                <a:lnTo>
                  <a:pt x="31623" y="0"/>
                </a:lnTo>
                <a:lnTo>
                  <a:pt x="39719" y="8097"/>
                </a:lnTo>
                <a:lnTo>
                  <a:pt x="77915" y="8097"/>
                </a:lnTo>
              </a:path>
            </a:pathLst>
          </a:custGeom>
          <a:noFill/>
          <a:ln cap="flat" cmpd="sng" w="19050">
            <a:solidFill>
              <a:schemeClr val="lt2"/>
            </a:solidFill>
            <a:prstDash val="solid"/>
            <a:round/>
            <a:headEnd len="med" w="med" type="none"/>
            <a:tailEnd len="med" w="med" type="oval"/>
          </a:ln>
        </p:spPr>
      </p:sp>
      <p:sp>
        <p:nvSpPr>
          <p:cNvPr id="957" name="Google Shape;957;p9"/>
          <p:cNvSpPr/>
          <p:nvPr/>
        </p:nvSpPr>
        <p:spPr>
          <a:xfrm flipH="1">
            <a:off x="4842525" y="348113"/>
            <a:ext cx="614350" cy="257175"/>
          </a:xfrm>
          <a:custGeom>
            <a:rect b="b" l="l" r="r" t="t"/>
            <a:pathLst>
              <a:path extrusionOk="0" h="10287" w="24574">
                <a:moveTo>
                  <a:pt x="0" y="10287"/>
                </a:moveTo>
                <a:lnTo>
                  <a:pt x="14287" y="10287"/>
                </a:lnTo>
                <a:lnTo>
                  <a:pt x="24574" y="0"/>
                </a:lnTo>
              </a:path>
            </a:pathLst>
          </a:custGeom>
          <a:noFill/>
          <a:ln cap="flat" cmpd="sng" w="19050">
            <a:solidFill>
              <a:schemeClr val="lt2"/>
            </a:solidFill>
            <a:prstDash val="solid"/>
            <a:round/>
            <a:headEnd len="med" w="med" type="none"/>
            <a:tailEnd len="med" w="med" type="oval"/>
          </a:ln>
        </p:spPr>
      </p:sp>
      <p:sp>
        <p:nvSpPr>
          <p:cNvPr id="958" name="Google Shape;958;p9"/>
          <p:cNvSpPr/>
          <p:nvPr/>
        </p:nvSpPr>
        <p:spPr>
          <a:xfrm flipH="1">
            <a:off x="5159250" y="264763"/>
            <a:ext cx="307150" cy="178600"/>
          </a:xfrm>
          <a:custGeom>
            <a:rect b="b" l="l" r="r" t="t"/>
            <a:pathLst>
              <a:path extrusionOk="0" h="7144" w="12286">
                <a:moveTo>
                  <a:pt x="0" y="7144"/>
                </a:moveTo>
                <a:lnTo>
                  <a:pt x="5143" y="7144"/>
                </a:lnTo>
                <a:lnTo>
                  <a:pt x="12286" y="0"/>
                </a:lnTo>
              </a:path>
            </a:pathLst>
          </a:custGeom>
          <a:noFill/>
          <a:ln cap="flat" cmpd="sng" w="19050">
            <a:solidFill>
              <a:schemeClr val="lt2"/>
            </a:solidFill>
            <a:prstDash val="solid"/>
            <a:round/>
            <a:headEnd len="med" w="med" type="none"/>
            <a:tailEnd len="med" w="med" type="oval"/>
          </a:ln>
        </p:spPr>
      </p:sp>
      <p:sp>
        <p:nvSpPr>
          <p:cNvPr id="959" name="Google Shape;959;p9"/>
          <p:cNvSpPr/>
          <p:nvPr/>
        </p:nvSpPr>
        <p:spPr>
          <a:xfrm>
            <a:off x="5069464" y="1302363"/>
            <a:ext cx="220800" cy="220800"/>
          </a:xfrm>
          <a:prstGeom prst="ellipse">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4576384" y="1322632"/>
            <a:ext cx="67500" cy="67500"/>
          </a:xfrm>
          <a:prstGeom prst="ellipse">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9"/>
          <p:cNvGrpSpPr/>
          <p:nvPr/>
        </p:nvGrpSpPr>
        <p:grpSpPr>
          <a:xfrm flipH="1" rot="10800000">
            <a:off x="5210576" y="1931416"/>
            <a:ext cx="152173" cy="152150"/>
            <a:chOff x="810321" y="2832391"/>
            <a:chExt cx="266457" cy="266416"/>
          </a:xfrm>
        </p:grpSpPr>
        <p:sp>
          <p:nvSpPr>
            <p:cNvPr id="962" name="Google Shape;962;p9"/>
            <p:cNvSpPr/>
            <p:nvPr/>
          </p:nvSpPr>
          <p:spPr>
            <a:xfrm>
              <a:off x="943549" y="2832391"/>
              <a:ext cx="41" cy="133229"/>
            </a:xfrm>
            <a:custGeom>
              <a:rect b="b" l="l" r="r" t="t"/>
              <a:pathLst>
                <a:path extrusionOk="0" fill="none" h="3230" w="1">
                  <a:moveTo>
                    <a:pt x="0" y="0"/>
                  </a:moveTo>
                  <a:lnTo>
                    <a:pt x="0" y="323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904983" y="2834329"/>
              <a:ext cx="38608" cy="38608"/>
            </a:xfrm>
            <a:custGeom>
              <a:rect b="b" l="l" r="r" t="t"/>
              <a:pathLst>
                <a:path extrusionOk="0" fill="none" h="936" w="936">
                  <a:moveTo>
                    <a:pt x="935" y="935"/>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943549" y="2834329"/>
              <a:ext cx="38566" cy="38608"/>
            </a:xfrm>
            <a:custGeom>
              <a:rect b="b" l="l" r="r" t="t"/>
              <a:pathLst>
                <a:path extrusionOk="0" fill="none" h="936" w="935">
                  <a:moveTo>
                    <a:pt x="0" y="935"/>
                  </a:moveTo>
                  <a:lnTo>
                    <a:pt x="935"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827892" y="2898757"/>
              <a:ext cx="115699" cy="66862"/>
            </a:xfrm>
            <a:custGeom>
              <a:rect b="b" l="l" r="r" t="t"/>
              <a:pathLst>
                <a:path extrusionOk="0" fill="none" h="1621" w="2805">
                  <a:moveTo>
                    <a:pt x="1" y="0"/>
                  </a:moveTo>
                  <a:lnTo>
                    <a:pt x="2804"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810321" y="2919216"/>
              <a:ext cx="52756" cy="14189"/>
            </a:xfrm>
            <a:custGeom>
              <a:rect b="b" l="l" r="r" t="t"/>
              <a:pathLst>
                <a:path extrusionOk="0" fill="none" h="344" w="1279">
                  <a:moveTo>
                    <a:pt x="1278" y="1"/>
                  </a:moveTo>
                  <a:lnTo>
                    <a:pt x="1"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848887" y="2866048"/>
              <a:ext cx="14189" cy="53209"/>
            </a:xfrm>
            <a:custGeom>
              <a:rect b="b" l="l" r="r" t="t"/>
              <a:pathLst>
                <a:path extrusionOk="0" fill="none" h="1290" w="344">
                  <a:moveTo>
                    <a:pt x="343" y="1290"/>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827892" y="2965577"/>
              <a:ext cx="115699" cy="66903"/>
            </a:xfrm>
            <a:custGeom>
              <a:rect b="b" l="l" r="r" t="t"/>
              <a:pathLst>
                <a:path extrusionOk="0" fill="none" h="1622" w="2805">
                  <a:moveTo>
                    <a:pt x="1" y="1621"/>
                  </a:moveTo>
                  <a:lnTo>
                    <a:pt x="2804"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848887" y="3011939"/>
              <a:ext cx="14189" cy="52714"/>
            </a:xfrm>
            <a:custGeom>
              <a:rect b="b" l="l" r="r" t="t"/>
              <a:pathLst>
                <a:path extrusionOk="0" fill="none" h="1278" w="344">
                  <a:moveTo>
                    <a:pt x="343" y="0"/>
                  </a:moveTo>
                  <a:lnTo>
                    <a:pt x="0"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810321" y="2997791"/>
              <a:ext cx="52756" cy="14189"/>
            </a:xfrm>
            <a:custGeom>
              <a:rect b="b" l="l" r="r" t="t"/>
              <a:pathLst>
                <a:path extrusionOk="0" fill="none" h="344" w="1279">
                  <a:moveTo>
                    <a:pt x="1278" y="343"/>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943549" y="2965577"/>
              <a:ext cx="41" cy="133229"/>
            </a:xfrm>
            <a:custGeom>
              <a:rect b="b" l="l" r="r" t="t"/>
              <a:pathLst>
                <a:path extrusionOk="0" fill="none" h="3230" w="1">
                  <a:moveTo>
                    <a:pt x="0" y="323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943549" y="3058301"/>
              <a:ext cx="38566" cy="38566"/>
            </a:xfrm>
            <a:custGeom>
              <a:rect b="b" l="l" r="r" t="t"/>
              <a:pathLst>
                <a:path extrusionOk="0" fill="none" h="935" w="935">
                  <a:moveTo>
                    <a:pt x="0" y="0"/>
                  </a:moveTo>
                  <a:lnTo>
                    <a:pt x="935"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904983" y="3058301"/>
              <a:ext cx="38608" cy="38566"/>
            </a:xfrm>
            <a:custGeom>
              <a:rect b="b" l="l" r="r" t="t"/>
              <a:pathLst>
                <a:path extrusionOk="0" fill="none" h="935" w="936">
                  <a:moveTo>
                    <a:pt x="935" y="0"/>
                  </a:moveTo>
                  <a:lnTo>
                    <a:pt x="1" y="93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943549" y="2965577"/>
              <a:ext cx="115658" cy="66903"/>
            </a:xfrm>
            <a:custGeom>
              <a:rect b="b" l="l" r="r" t="t"/>
              <a:pathLst>
                <a:path extrusionOk="0" fill="none" h="1622" w="2804">
                  <a:moveTo>
                    <a:pt x="2804" y="1621"/>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1024063" y="2997791"/>
              <a:ext cx="52714" cy="14189"/>
            </a:xfrm>
            <a:custGeom>
              <a:rect b="b" l="l" r="r" t="t"/>
              <a:pathLst>
                <a:path extrusionOk="0" fill="none" h="344" w="1278">
                  <a:moveTo>
                    <a:pt x="0" y="343"/>
                  </a:moveTo>
                  <a:lnTo>
                    <a:pt x="1278"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1024063" y="3011939"/>
              <a:ext cx="14189" cy="52714"/>
            </a:xfrm>
            <a:custGeom>
              <a:rect b="b" l="l" r="r" t="t"/>
              <a:pathLst>
                <a:path extrusionOk="0" fill="none" h="1278" w="344">
                  <a:moveTo>
                    <a:pt x="0" y="0"/>
                  </a:moveTo>
                  <a:lnTo>
                    <a:pt x="343" y="1278"/>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943549" y="2898757"/>
              <a:ext cx="115658" cy="66862"/>
            </a:xfrm>
            <a:custGeom>
              <a:rect b="b" l="l" r="r" t="t"/>
              <a:pathLst>
                <a:path extrusionOk="0" fill="none" h="1621" w="2804">
                  <a:moveTo>
                    <a:pt x="2804" y="0"/>
                  </a:moveTo>
                  <a:lnTo>
                    <a:pt x="0" y="16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1024063" y="2866048"/>
              <a:ext cx="14189" cy="53209"/>
            </a:xfrm>
            <a:custGeom>
              <a:rect b="b" l="l" r="r" t="t"/>
              <a:pathLst>
                <a:path extrusionOk="0" fill="none" h="1290" w="344">
                  <a:moveTo>
                    <a:pt x="0" y="1290"/>
                  </a:moveTo>
                  <a:lnTo>
                    <a:pt x="343"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1024063" y="2919216"/>
              <a:ext cx="52714" cy="14189"/>
            </a:xfrm>
            <a:custGeom>
              <a:rect b="b" l="l" r="r" t="t"/>
              <a:pathLst>
                <a:path extrusionOk="0" fill="none" h="344" w="1278">
                  <a:moveTo>
                    <a:pt x="0" y="1"/>
                  </a:moveTo>
                  <a:lnTo>
                    <a:pt x="1278" y="344"/>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9"/>
          <p:cNvGrpSpPr/>
          <p:nvPr/>
        </p:nvGrpSpPr>
        <p:grpSpPr>
          <a:xfrm flipH="1" rot="10800000">
            <a:off x="4215899" y="424865"/>
            <a:ext cx="217054" cy="229271"/>
            <a:chOff x="368150" y="2725550"/>
            <a:chExt cx="257600" cy="272100"/>
          </a:xfrm>
        </p:grpSpPr>
        <p:sp>
          <p:nvSpPr>
            <p:cNvPr id="981" name="Google Shape;981;p9"/>
            <p:cNvSpPr/>
            <p:nvPr/>
          </p:nvSpPr>
          <p:spPr>
            <a:xfrm>
              <a:off x="497100" y="2725550"/>
              <a:ext cx="25" cy="136075"/>
            </a:xfrm>
            <a:custGeom>
              <a:rect b="b" l="l" r="r" t="t"/>
              <a:pathLst>
                <a:path extrusionOk="0" fill="none" h="5443" w="1">
                  <a:moveTo>
                    <a:pt x="0" y="1"/>
                  </a:moveTo>
                  <a:lnTo>
                    <a:pt x="0" y="544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468400" y="2729100"/>
              <a:ext cx="28725" cy="28725"/>
            </a:xfrm>
            <a:custGeom>
              <a:rect b="b" l="l" r="r" t="t"/>
              <a:pathLst>
                <a:path extrusionOk="0" fill="none" h="1149" w="1149">
                  <a:moveTo>
                    <a:pt x="1148" y="1148"/>
                  </a:moveTo>
                  <a:lnTo>
                    <a:pt x="1"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497100" y="2729100"/>
              <a:ext cx="28400" cy="28725"/>
            </a:xfrm>
            <a:custGeom>
              <a:rect b="b" l="l" r="r" t="t"/>
              <a:pathLst>
                <a:path extrusionOk="0" fill="none" h="1149" w="1136">
                  <a:moveTo>
                    <a:pt x="0" y="1148"/>
                  </a:moveTo>
                  <a:lnTo>
                    <a:pt x="113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497100" y="2768150"/>
              <a:ext cx="39650" cy="39650"/>
            </a:xfrm>
            <a:custGeom>
              <a:rect b="b" l="l" r="r" t="t"/>
              <a:pathLst>
                <a:path extrusionOk="0" fill="none" h="1586" w="1586">
                  <a:moveTo>
                    <a:pt x="0" y="1585"/>
                  </a:moveTo>
                  <a:lnTo>
                    <a:pt x="1585"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457175" y="2768150"/>
              <a:ext cx="39950" cy="39650"/>
            </a:xfrm>
            <a:custGeom>
              <a:rect b="b" l="l" r="r" t="t"/>
              <a:pathLst>
                <a:path extrusionOk="0" fill="none" h="1586" w="1598">
                  <a:moveTo>
                    <a:pt x="1597" y="1585"/>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379100" y="2793575"/>
              <a:ext cx="118025" cy="68050"/>
            </a:xfrm>
            <a:custGeom>
              <a:rect b="b" l="l" r="r" t="t"/>
              <a:pathLst>
                <a:path extrusionOk="0" fill="none" h="2722" w="4721">
                  <a:moveTo>
                    <a:pt x="0" y="0"/>
                  </a:moveTo>
                  <a:lnTo>
                    <a:pt x="472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368150" y="2809550"/>
              <a:ext cx="39075" cy="10675"/>
            </a:xfrm>
            <a:custGeom>
              <a:rect b="b" l="l" r="r" t="t"/>
              <a:pathLst>
                <a:path extrusionOk="0" fill="none" h="427" w="1563">
                  <a:moveTo>
                    <a:pt x="1562" y="0"/>
                  </a:moveTo>
                  <a:lnTo>
                    <a:pt x="1"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396550" y="2770800"/>
              <a:ext cx="10675" cy="38775"/>
            </a:xfrm>
            <a:custGeom>
              <a:rect b="b" l="l" r="r" t="t"/>
              <a:pathLst>
                <a:path extrusionOk="0" fill="none" h="1551" w="427">
                  <a:moveTo>
                    <a:pt x="426" y="1550"/>
                  </a:moveTo>
                  <a:lnTo>
                    <a:pt x="0"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435875" y="2780275"/>
              <a:ext cx="14525" cy="54425"/>
            </a:xfrm>
            <a:custGeom>
              <a:rect b="b" l="l" r="r" t="t"/>
              <a:pathLst>
                <a:path extrusionOk="0" fill="none" h="2177" w="581">
                  <a:moveTo>
                    <a:pt x="580" y="2177"/>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396250" y="2834675"/>
              <a:ext cx="54150" cy="14525"/>
            </a:xfrm>
            <a:custGeom>
              <a:rect b="b" l="l" r="r" t="t"/>
              <a:pathLst>
                <a:path extrusionOk="0" fill="none" h="581" w="2166">
                  <a:moveTo>
                    <a:pt x="2165" y="1"/>
                  </a:moveTo>
                  <a:lnTo>
                    <a:pt x="1"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379100" y="2861600"/>
              <a:ext cx="118025" cy="68025"/>
            </a:xfrm>
            <a:custGeom>
              <a:rect b="b" l="l" r="r" t="t"/>
              <a:pathLst>
                <a:path extrusionOk="0" fill="none" h="2721" w="4721">
                  <a:moveTo>
                    <a:pt x="0" y="2721"/>
                  </a:moveTo>
                  <a:lnTo>
                    <a:pt x="472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396550" y="2913350"/>
              <a:ext cx="10675" cy="39050"/>
            </a:xfrm>
            <a:custGeom>
              <a:rect b="b" l="l" r="r" t="t"/>
              <a:pathLst>
                <a:path extrusionOk="0" fill="none" h="1562" w="427">
                  <a:moveTo>
                    <a:pt x="426" y="0"/>
                  </a:moveTo>
                  <a:lnTo>
                    <a:pt x="0"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368150" y="2903000"/>
              <a:ext cx="39075" cy="10375"/>
            </a:xfrm>
            <a:custGeom>
              <a:rect b="b" l="l" r="r" t="t"/>
              <a:pathLst>
                <a:path extrusionOk="0" fill="none" h="415" w="1563">
                  <a:moveTo>
                    <a:pt x="1562" y="414"/>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396250" y="2873725"/>
              <a:ext cx="54150" cy="14800"/>
            </a:xfrm>
            <a:custGeom>
              <a:rect b="b" l="l" r="r" t="t"/>
              <a:pathLst>
                <a:path extrusionOk="0" fill="none" h="592" w="2166">
                  <a:moveTo>
                    <a:pt x="2165" y="592"/>
                  </a:moveTo>
                  <a:lnTo>
                    <a:pt x="1"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435875" y="2888500"/>
              <a:ext cx="14525" cy="54150"/>
            </a:xfrm>
            <a:custGeom>
              <a:rect b="b" l="l" r="r" t="t"/>
              <a:pathLst>
                <a:path extrusionOk="0" fill="none" h="2166" w="581">
                  <a:moveTo>
                    <a:pt x="580" y="1"/>
                  </a:moveTo>
                  <a:lnTo>
                    <a:pt x="1"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497100" y="2861600"/>
              <a:ext cx="25" cy="136050"/>
            </a:xfrm>
            <a:custGeom>
              <a:rect b="b" l="l" r="r" t="t"/>
              <a:pathLst>
                <a:path extrusionOk="0" fill="none" h="5442" w="1">
                  <a:moveTo>
                    <a:pt x="0" y="544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497100" y="2965400"/>
              <a:ext cx="28400" cy="28400"/>
            </a:xfrm>
            <a:custGeom>
              <a:rect b="b" l="l" r="r" t="t"/>
              <a:pathLst>
                <a:path extrusionOk="0" fill="none" h="1136" w="1136">
                  <a:moveTo>
                    <a:pt x="0" y="0"/>
                  </a:moveTo>
                  <a:lnTo>
                    <a:pt x="1136"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468400" y="2965400"/>
              <a:ext cx="28725" cy="28400"/>
            </a:xfrm>
            <a:custGeom>
              <a:rect b="b" l="l" r="r" t="t"/>
              <a:pathLst>
                <a:path extrusionOk="0" fill="none" h="1136" w="1149">
                  <a:moveTo>
                    <a:pt x="1148" y="0"/>
                  </a:moveTo>
                  <a:lnTo>
                    <a:pt x="1" y="113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457175" y="2915400"/>
              <a:ext cx="39950" cy="39675"/>
            </a:xfrm>
            <a:custGeom>
              <a:rect b="b" l="l" r="r" t="t"/>
              <a:pathLst>
                <a:path extrusionOk="0" fill="none" h="1587" w="1598">
                  <a:moveTo>
                    <a:pt x="1597" y="1"/>
                  </a:moveTo>
                  <a:lnTo>
                    <a:pt x="0"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497100" y="2915400"/>
              <a:ext cx="39650" cy="39675"/>
            </a:xfrm>
            <a:custGeom>
              <a:rect b="b" l="l" r="r" t="t"/>
              <a:pathLst>
                <a:path extrusionOk="0" fill="none" h="1587" w="1586">
                  <a:moveTo>
                    <a:pt x="0" y="1"/>
                  </a:moveTo>
                  <a:lnTo>
                    <a:pt x="1585" y="158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497100" y="2861600"/>
              <a:ext cx="117725" cy="68025"/>
            </a:xfrm>
            <a:custGeom>
              <a:rect b="b" l="l" r="r" t="t"/>
              <a:pathLst>
                <a:path extrusionOk="0" fill="none" h="2721" w="4709">
                  <a:moveTo>
                    <a:pt x="4708" y="2721"/>
                  </a:moveTo>
                  <a:lnTo>
                    <a:pt x="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586700" y="2903000"/>
              <a:ext cx="39050" cy="10375"/>
            </a:xfrm>
            <a:custGeom>
              <a:rect b="b" l="l" r="r" t="t"/>
              <a:pathLst>
                <a:path extrusionOk="0" fill="none" h="415" w="1562">
                  <a:moveTo>
                    <a:pt x="0" y="414"/>
                  </a:moveTo>
                  <a:lnTo>
                    <a:pt x="1562"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586700" y="2913350"/>
              <a:ext cx="10675" cy="39050"/>
            </a:xfrm>
            <a:custGeom>
              <a:rect b="b" l="l" r="r" t="t"/>
              <a:pathLst>
                <a:path extrusionOk="0" fill="none" h="1562" w="427">
                  <a:moveTo>
                    <a:pt x="0" y="0"/>
                  </a:moveTo>
                  <a:lnTo>
                    <a:pt x="426" y="1562"/>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543525" y="2888500"/>
              <a:ext cx="14500" cy="54150"/>
            </a:xfrm>
            <a:custGeom>
              <a:rect b="b" l="l" r="r" t="t"/>
              <a:pathLst>
                <a:path extrusionOk="0" fill="none" h="2166" w="580">
                  <a:moveTo>
                    <a:pt x="0" y="1"/>
                  </a:moveTo>
                  <a:lnTo>
                    <a:pt x="580" y="2165"/>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543525" y="2873725"/>
              <a:ext cx="54425" cy="14800"/>
            </a:xfrm>
            <a:custGeom>
              <a:rect b="b" l="l" r="r" t="t"/>
              <a:pathLst>
                <a:path extrusionOk="0" fill="none" h="592" w="2177">
                  <a:moveTo>
                    <a:pt x="0" y="592"/>
                  </a:moveTo>
                  <a:lnTo>
                    <a:pt x="2177"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497100" y="2793575"/>
              <a:ext cx="117725" cy="68050"/>
            </a:xfrm>
            <a:custGeom>
              <a:rect b="b" l="l" r="r" t="t"/>
              <a:pathLst>
                <a:path extrusionOk="0" fill="none" h="2722" w="4709">
                  <a:moveTo>
                    <a:pt x="4708" y="0"/>
                  </a:moveTo>
                  <a:lnTo>
                    <a:pt x="0" y="272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586700" y="2770800"/>
              <a:ext cx="10675" cy="38775"/>
            </a:xfrm>
            <a:custGeom>
              <a:rect b="b" l="l" r="r" t="t"/>
              <a:pathLst>
                <a:path extrusionOk="0" fill="none" h="1551" w="427">
                  <a:moveTo>
                    <a:pt x="0" y="1550"/>
                  </a:moveTo>
                  <a:lnTo>
                    <a:pt x="426" y="1"/>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586700" y="2809550"/>
              <a:ext cx="39050" cy="10675"/>
            </a:xfrm>
            <a:custGeom>
              <a:rect b="b" l="l" r="r" t="t"/>
              <a:pathLst>
                <a:path extrusionOk="0" fill="none" h="427" w="1562">
                  <a:moveTo>
                    <a:pt x="0" y="0"/>
                  </a:moveTo>
                  <a:lnTo>
                    <a:pt x="1562" y="426"/>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543525" y="2834675"/>
              <a:ext cx="54425" cy="14525"/>
            </a:xfrm>
            <a:custGeom>
              <a:rect b="b" l="l" r="r" t="t"/>
              <a:pathLst>
                <a:path extrusionOk="0" fill="none" h="581" w="2177">
                  <a:moveTo>
                    <a:pt x="0" y="1"/>
                  </a:moveTo>
                  <a:lnTo>
                    <a:pt x="2177" y="58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543525" y="2780275"/>
              <a:ext cx="14500" cy="54425"/>
            </a:xfrm>
            <a:custGeom>
              <a:rect b="b" l="l" r="r" t="t"/>
              <a:pathLst>
                <a:path extrusionOk="0" fill="none" h="2177" w="580">
                  <a:moveTo>
                    <a:pt x="0" y="2177"/>
                  </a:moveTo>
                  <a:lnTo>
                    <a:pt x="580" y="0"/>
                  </a:lnTo>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1" name="Shape 1011"/>
        <p:cNvGrpSpPr/>
        <p:nvPr/>
      </p:nvGrpSpPr>
      <p:grpSpPr>
        <a:xfrm>
          <a:off x="0" y="0"/>
          <a:ext cx="0" cy="0"/>
          <a:chOff x="0" y="0"/>
          <a:chExt cx="0" cy="0"/>
        </a:xfrm>
      </p:grpSpPr>
      <p:sp>
        <p:nvSpPr>
          <p:cNvPr id="1012" name="Google Shape;1012;p10"/>
          <p:cNvSpPr txBox="1"/>
          <p:nvPr>
            <p:ph type="title"/>
          </p:nvPr>
        </p:nvSpPr>
        <p:spPr>
          <a:xfrm>
            <a:off x="6037675" y="2801075"/>
            <a:ext cx="2393100" cy="18075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sz="3000">
                <a:solidFill>
                  <a:schemeClr val="l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1pPr>
            <a:lvl2pPr lvl="1"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2pPr>
            <a:lvl3pPr lvl="2"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3pPr>
            <a:lvl4pPr lvl="3"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4pPr>
            <a:lvl5pPr lvl="4"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5pPr>
            <a:lvl6pPr lvl="5"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6pPr>
            <a:lvl7pPr lvl="6"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7pPr>
            <a:lvl8pPr lvl="7"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8pPr>
            <a:lvl9pPr lvl="8" algn="ctr">
              <a:spcBef>
                <a:spcPts val="0"/>
              </a:spcBef>
              <a:spcAft>
                <a:spcPts val="0"/>
              </a:spcAft>
              <a:buClr>
                <a:schemeClr val="dk1"/>
              </a:buClr>
              <a:buSzPts val="3600"/>
              <a:buFont typeface="Days One"/>
              <a:buNone/>
              <a:defRPr sz="3600">
                <a:solidFill>
                  <a:schemeClr val="dk1"/>
                </a:solidFill>
                <a:latin typeface="Days One"/>
                <a:ea typeface="Days One"/>
                <a:cs typeface="Days One"/>
                <a:sym typeface="Days One"/>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1pPr>
            <a:lvl2pPr indent="-330200" lvl="1" marL="9144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2pPr>
            <a:lvl3pPr indent="-330200" lvl="2" marL="13716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3pPr>
            <a:lvl4pPr indent="-330200" lvl="3" marL="18288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4pPr>
            <a:lvl5pPr indent="-330200" lvl="4" marL="22860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5pPr>
            <a:lvl6pPr indent="-330200" lvl="5" marL="27432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6pPr>
            <a:lvl7pPr indent="-330200" lvl="6" marL="32004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7pPr>
            <a:lvl8pPr indent="-330200" lvl="7" marL="3657600">
              <a:lnSpc>
                <a:spcPct val="100000"/>
              </a:lnSpc>
              <a:spcBef>
                <a:spcPts val="1600"/>
              </a:spcBef>
              <a:spcAft>
                <a:spcPts val="0"/>
              </a:spcAft>
              <a:buClr>
                <a:schemeClr val="dk1"/>
              </a:buClr>
              <a:buSzPts val="1600"/>
              <a:buFont typeface="Barlow Light"/>
              <a:buChar char="○"/>
              <a:defRPr sz="1600">
                <a:solidFill>
                  <a:schemeClr val="dk1"/>
                </a:solidFill>
                <a:latin typeface="Barlow Light"/>
                <a:ea typeface="Barlow Light"/>
                <a:cs typeface="Barlow Light"/>
                <a:sym typeface="Barlow Light"/>
              </a:defRPr>
            </a:lvl8pPr>
            <a:lvl9pPr indent="-330200" lvl="8" marL="4114800">
              <a:lnSpc>
                <a:spcPct val="100000"/>
              </a:lnSpc>
              <a:spcBef>
                <a:spcPts val="1600"/>
              </a:spcBef>
              <a:spcAft>
                <a:spcPts val="1600"/>
              </a:spcAft>
              <a:buClr>
                <a:schemeClr val="dk1"/>
              </a:buClr>
              <a:buSzPts val="1600"/>
              <a:buFont typeface="Barlow Light"/>
              <a:buChar char="■"/>
              <a:defRPr sz="1600">
                <a:solidFill>
                  <a:schemeClr val="dk1"/>
                </a:solidFill>
                <a:latin typeface="Barlow Light"/>
                <a:ea typeface="Barlow Light"/>
                <a:cs typeface="Barlow Light"/>
                <a:sym typeface="Barlow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2.png"/><Relationship Id="rId9"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28"/>
          <p:cNvSpPr txBox="1"/>
          <p:nvPr>
            <p:ph type="ctrTitle"/>
          </p:nvPr>
        </p:nvSpPr>
        <p:spPr>
          <a:xfrm>
            <a:off x="3953025" y="2089125"/>
            <a:ext cx="5097900" cy="1703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Forecasting </a:t>
            </a:r>
            <a:endParaRPr/>
          </a:p>
          <a:p>
            <a:pPr indent="0" lvl="0" marL="0" rtl="0" algn="r">
              <a:spcBef>
                <a:spcPts val="0"/>
              </a:spcBef>
              <a:spcAft>
                <a:spcPts val="0"/>
              </a:spcAft>
              <a:buNone/>
            </a:pPr>
            <a:r>
              <a:rPr lang="en"/>
              <a:t>and Analyzing Customer Attrition</a:t>
            </a:r>
            <a:endParaRPr/>
          </a:p>
        </p:txBody>
      </p:sp>
      <p:sp>
        <p:nvSpPr>
          <p:cNvPr id="2220" name="Google Shape;2220;p28"/>
          <p:cNvSpPr txBox="1"/>
          <p:nvPr>
            <p:ph idx="1" type="subTitle"/>
          </p:nvPr>
        </p:nvSpPr>
        <p:spPr>
          <a:xfrm>
            <a:off x="4940625" y="3792750"/>
            <a:ext cx="4110300" cy="70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Luis Rodriguez, </a:t>
            </a:r>
            <a:r>
              <a:rPr b="1" lang="en">
                <a:solidFill>
                  <a:schemeClr val="accent2"/>
                </a:solidFill>
                <a:latin typeface="Barlow"/>
                <a:ea typeface="Barlow"/>
                <a:cs typeface="Barlow"/>
                <a:sym typeface="Barlow"/>
              </a:rPr>
              <a:t>Rachael Caldwell, </a:t>
            </a:r>
            <a:endParaRPr b="1">
              <a:solidFill>
                <a:schemeClr val="accent2"/>
              </a:solidFill>
              <a:latin typeface="Barlow"/>
              <a:ea typeface="Barlow"/>
              <a:cs typeface="Barlow"/>
              <a:sym typeface="Barlow"/>
            </a:endParaRPr>
          </a:p>
          <a:p>
            <a:pPr indent="0" lvl="0" marL="0" rtl="0" algn="r">
              <a:spcBef>
                <a:spcPts val="0"/>
              </a:spcBef>
              <a:spcAft>
                <a:spcPts val="0"/>
              </a:spcAft>
              <a:buNone/>
            </a:pPr>
            <a:r>
              <a:rPr b="1" lang="en">
                <a:solidFill>
                  <a:schemeClr val="accent2"/>
                </a:solidFill>
                <a:latin typeface="Barlow"/>
                <a:ea typeface="Barlow"/>
                <a:cs typeface="Barlow"/>
                <a:sym typeface="Barlow"/>
              </a:rPr>
              <a:t>Benny Grullon, and </a:t>
            </a:r>
            <a:r>
              <a:rPr b="1" lang="en">
                <a:solidFill>
                  <a:schemeClr val="accent2"/>
                </a:solidFill>
                <a:latin typeface="Barlow"/>
                <a:ea typeface="Barlow"/>
                <a:cs typeface="Barlow"/>
                <a:sym typeface="Barlow"/>
              </a:rPr>
              <a:t>Michelle Taylor </a:t>
            </a:r>
            <a:endParaRPr b="1">
              <a:solidFill>
                <a:schemeClr val="accent2"/>
              </a:solidFill>
              <a:latin typeface="Barlow"/>
              <a:ea typeface="Barlow"/>
              <a:cs typeface="Barlow"/>
              <a:sym typeface="Barlow"/>
            </a:endParaRPr>
          </a:p>
        </p:txBody>
      </p:sp>
      <p:grpSp>
        <p:nvGrpSpPr>
          <p:cNvPr id="2221" name="Google Shape;2221;p28"/>
          <p:cNvGrpSpPr/>
          <p:nvPr/>
        </p:nvGrpSpPr>
        <p:grpSpPr>
          <a:xfrm>
            <a:off x="1480954" y="2585925"/>
            <a:ext cx="1904077" cy="709805"/>
            <a:chOff x="2658741" y="4097347"/>
            <a:chExt cx="1304609" cy="294074"/>
          </a:xfrm>
        </p:grpSpPr>
        <p:grpSp>
          <p:nvGrpSpPr>
            <p:cNvPr id="2222" name="Google Shape;2222;p28"/>
            <p:cNvGrpSpPr/>
            <p:nvPr/>
          </p:nvGrpSpPr>
          <p:grpSpPr>
            <a:xfrm>
              <a:off x="2658741" y="4097347"/>
              <a:ext cx="118572" cy="294074"/>
              <a:chOff x="3343310" y="4475555"/>
              <a:chExt cx="127717" cy="316753"/>
            </a:xfrm>
          </p:grpSpPr>
          <p:sp>
            <p:nvSpPr>
              <p:cNvPr id="2223" name="Google Shape;2223;p28"/>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8"/>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28"/>
            <p:cNvGrpSpPr/>
            <p:nvPr/>
          </p:nvGrpSpPr>
          <p:grpSpPr>
            <a:xfrm>
              <a:off x="3815519" y="4098388"/>
              <a:ext cx="147831" cy="291991"/>
              <a:chOff x="3527539" y="4476677"/>
              <a:chExt cx="159232" cy="314510"/>
            </a:xfrm>
          </p:grpSpPr>
          <p:sp>
            <p:nvSpPr>
              <p:cNvPr id="2226" name="Google Shape;2226;p28"/>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8"/>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8" name="Google Shape;2228;p28"/>
            <p:cNvGrpSpPr/>
            <p:nvPr/>
          </p:nvGrpSpPr>
          <p:grpSpPr>
            <a:xfrm>
              <a:off x="3511696" y="4098388"/>
              <a:ext cx="147831" cy="291991"/>
              <a:chOff x="3527539" y="4476677"/>
              <a:chExt cx="159232" cy="314510"/>
            </a:xfrm>
          </p:grpSpPr>
          <p:sp>
            <p:nvSpPr>
              <p:cNvPr id="2229" name="Google Shape;2229;p28"/>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8"/>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1" name="Google Shape;2231;p28"/>
            <p:cNvGrpSpPr/>
            <p:nvPr/>
          </p:nvGrpSpPr>
          <p:grpSpPr>
            <a:xfrm>
              <a:off x="3207874" y="4098388"/>
              <a:ext cx="147831" cy="291991"/>
              <a:chOff x="3527539" y="4476677"/>
              <a:chExt cx="159232" cy="314510"/>
            </a:xfrm>
          </p:grpSpPr>
          <p:sp>
            <p:nvSpPr>
              <p:cNvPr id="2232" name="Google Shape;2232;p28"/>
              <p:cNvSpPr/>
              <p:nvPr/>
            </p:nvSpPr>
            <p:spPr>
              <a:xfrm>
                <a:off x="3527539" y="4536716"/>
                <a:ext cx="159232" cy="254471"/>
              </a:xfrm>
              <a:custGeom>
                <a:rect b="b" l="l" r="r" t="t"/>
                <a:pathLst>
                  <a:path extrusionOk="0" h="155402" w="97241">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8"/>
              <p:cNvSpPr/>
              <p:nvPr/>
            </p:nvSpPr>
            <p:spPr>
              <a:xfrm>
                <a:off x="3581381" y="4476677"/>
                <a:ext cx="51814" cy="51761"/>
              </a:xfrm>
              <a:custGeom>
                <a:rect b="b" l="l" r="r" t="t"/>
                <a:pathLst>
                  <a:path extrusionOk="0" h="31610" w="31642">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4" name="Google Shape;2234;p28"/>
            <p:cNvGrpSpPr/>
            <p:nvPr/>
          </p:nvGrpSpPr>
          <p:grpSpPr>
            <a:xfrm>
              <a:off x="2933305" y="4097347"/>
              <a:ext cx="118572" cy="294074"/>
              <a:chOff x="3343310" y="4475555"/>
              <a:chExt cx="127717" cy="316753"/>
            </a:xfrm>
          </p:grpSpPr>
          <p:sp>
            <p:nvSpPr>
              <p:cNvPr id="2235" name="Google Shape;2235;p28"/>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8"/>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37"/>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Evaluation Metrics</a:t>
            </a:r>
            <a:endParaRPr/>
          </a:p>
        </p:txBody>
      </p:sp>
      <p:sp>
        <p:nvSpPr>
          <p:cNvPr id="2403" name="Google Shape;2403;p37"/>
          <p:cNvSpPr txBox="1"/>
          <p:nvPr>
            <p:ph idx="1" type="subTitle"/>
          </p:nvPr>
        </p:nvSpPr>
        <p:spPr>
          <a:xfrm>
            <a:off x="5703763" y="3998850"/>
            <a:ext cx="33195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Assessing Model Performance</a:t>
            </a:r>
            <a:endParaRPr b="1">
              <a:solidFill>
                <a:schemeClr val="accent2"/>
              </a:solidFill>
              <a:latin typeface="Barlow"/>
              <a:ea typeface="Barlow"/>
              <a:cs typeface="Barlow"/>
              <a:sym typeface="Barlow"/>
            </a:endParaRPr>
          </a:p>
        </p:txBody>
      </p:sp>
      <p:sp>
        <p:nvSpPr>
          <p:cNvPr id="2404" name="Google Shape;2404;p37"/>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5" name="Google Shape;2405;p37"/>
          <p:cNvGrpSpPr/>
          <p:nvPr/>
        </p:nvGrpSpPr>
        <p:grpSpPr>
          <a:xfrm>
            <a:off x="8616855" y="4504208"/>
            <a:ext cx="374285" cy="447352"/>
            <a:chOff x="4376425" y="4111600"/>
            <a:chExt cx="390450" cy="347350"/>
          </a:xfrm>
        </p:grpSpPr>
        <p:sp>
          <p:nvSpPr>
            <p:cNvPr id="2406" name="Google Shape;2406;p37"/>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7"/>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7"/>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7"/>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7"/>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7"/>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2" name="Google Shape;2412;p37"/>
          <p:cNvGrpSpPr/>
          <p:nvPr/>
        </p:nvGrpSpPr>
        <p:grpSpPr>
          <a:xfrm>
            <a:off x="5694159" y="4646906"/>
            <a:ext cx="373638" cy="304556"/>
            <a:chOff x="1846925" y="1561025"/>
            <a:chExt cx="389775" cy="236475"/>
          </a:xfrm>
        </p:grpSpPr>
        <p:sp>
          <p:nvSpPr>
            <p:cNvPr id="2413" name="Google Shape;2413;p37"/>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7"/>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7"/>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7"/>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7" name="Google Shape;2417;p37"/>
          <p:cNvGrpSpPr/>
          <p:nvPr/>
        </p:nvGrpSpPr>
        <p:grpSpPr>
          <a:xfrm>
            <a:off x="7205030" y="4449528"/>
            <a:ext cx="316961" cy="501959"/>
            <a:chOff x="5249375" y="2073800"/>
            <a:chExt cx="330650" cy="389750"/>
          </a:xfrm>
        </p:grpSpPr>
        <p:sp>
          <p:nvSpPr>
            <p:cNvPr id="2418" name="Google Shape;2418;p37"/>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7"/>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7"/>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7"/>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7"/>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7"/>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7" name="Shape 2427"/>
        <p:cNvGrpSpPr/>
        <p:nvPr/>
      </p:nvGrpSpPr>
      <p:grpSpPr>
        <a:xfrm>
          <a:off x="0" y="0"/>
          <a:ext cx="0" cy="0"/>
          <a:chOff x="0" y="0"/>
          <a:chExt cx="0" cy="0"/>
        </a:xfrm>
      </p:grpSpPr>
      <p:pic>
        <p:nvPicPr>
          <p:cNvPr id="2428" name="Google Shape;2428;p38"/>
          <p:cNvPicPr preferRelativeResize="0"/>
          <p:nvPr/>
        </p:nvPicPr>
        <p:blipFill>
          <a:blip r:embed="rId3">
            <a:alphaModFix/>
          </a:blip>
          <a:stretch>
            <a:fillRect/>
          </a:stretch>
        </p:blipFill>
        <p:spPr>
          <a:xfrm>
            <a:off x="1" y="-537150"/>
            <a:ext cx="3498501" cy="2331724"/>
          </a:xfrm>
          <a:prstGeom prst="rect">
            <a:avLst/>
          </a:prstGeom>
          <a:noFill/>
          <a:ln>
            <a:noFill/>
          </a:ln>
        </p:spPr>
      </p:pic>
      <p:pic>
        <p:nvPicPr>
          <p:cNvPr id="2429" name="Google Shape;2429;p38"/>
          <p:cNvPicPr preferRelativeResize="0"/>
          <p:nvPr/>
        </p:nvPicPr>
        <p:blipFill>
          <a:blip r:embed="rId4">
            <a:alphaModFix/>
          </a:blip>
          <a:stretch>
            <a:fillRect/>
          </a:stretch>
        </p:blipFill>
        <p:spPr>
          <a:xfrm>
            <a:off x="745975" y="2042724"/>
            <a:ext cx="4046051" cy="2760500"/>
          </a:xfrm>
          <a:prstGeom prst="rect">
            <a:avLst/>
          </a:prstGeom>
          <a:noFill/>
          <a:ln>
            <a:noFill/>
          </a:ln>
        </p:spPr>
      </p:pic>
      <p:pic>
        <p:nvPicPr>
          <p:cNvPr id="2430" name="Google Shape;2430;p38"/>
          <p:cNvPicPr preferRelativeResize="0"/>
          <p:nvPr/>
        </p:nvPicPr>
        <p:blipFill>
          <a:blip r:embed="rId5">
            <a:alphaModFix/>
          </a:blip>
          <a:stretch>
            <a:fillRect/>
          </a:stretch>
        </p:blipFill>
        <p:spPr>
          <a:xfrm>
            <a:off x="1245726" y="1642150"/>
            <a:ext cx="4047172" cy="2776039"/>
          </a:xfrm>
          <a:prstGeom prst="rect">
            <a:avLst/>
          </a:prstGeom>
          <a:noFill/>
          <a:ln>
            <a:noFill/>
          </a:ln>
        </p:spPr>
      </p:pic>
      <p:pic>
        <p:nvPicPr>
          <p:cNvPr id="2431" name="Google Shape;2431;p38"/>
          <p:cNvPicPr preferRelativeResize="0"/>
          <p:nvPr/>
        </p:nvPicPr>
        <p:blipFill>
          <a:blip r:embed="rId6">
            <a:alphaModFix/>
          </a:blip>
          <a:stretch>
            <a:fillRect/>
          </a:stretch>
        </p:blipFill>
        <p:spPr>
          <a:xfrm>
            <a:off x="5445298" y="152400"/>
            <a:ext cx="3546302" cy="2575896"/>
          </a:xfrm>
          <a:prstGeom prst="rect">
            <a:avLst/>
          </a:prstGeom>
          <a:noFill/>
          <a:ln cap="flat" cmpd="sng" w="28575">
            <a:solidFill>
              <a:schemeClr val="accent2"/>
            </a:solidFill>
            <a:prstDash val="solid"/>
            <a:round/>
            <a:headEnd len="sm" w="sm" type="none"/>
            <a:tailEnd len="sm" w="sm" type="none"/>
          </a:ln>
        </p:spPr>
      </p:pic>
      <p:pic>
        <p:nvPicPr>
          <p:cNvPr id="2432" name="Google Shape;2432;p38"/>
          <p:cNvPicPr preferRelativeResize="0"/>
          <p:nvPr/>
        </p:nvPicPr>
        <p:blipFill>
          <a:blip r:embed="rId7">
            <a:alphaModFix/>
          </a:blip>
          <a:stretch>
            <a:fillRect/>
          </a:stretch>
        </p:blipFill>
        <p:spPr>
          <a:xfrm>
            <a:off x="5445300" y="389226"/>
            <a:ext cx="3546299" cy="2583289"/>
          </a:xfrm>
          <a:prstGeom prst="rect">
            <a:avLst/>
          </a:prstGeom>
          <a:noFill/>
          <a:ln cap="flat" cmpd="sng" w="28575">
            <a:solidFill>
              <a:schemeClr val="accent6"/>
            </a:solidFill>
            <a:prstDash val="solid"/>
            <a:round/>
            <a:headEnd len="sm" w="sm" type="none"/>
            <a:tailEnd len="sm" w="sm" type="none"/>
          </a:ln>
        </p:spPr>
      </p:pic>
      <p:pic>
        <p:nvPicPr>
          <p:cNvPr id="2433" name="Google Shape;2433;p38"/>
          <p:cNvPicPr preferRelativeResize="0"/>
          <p:nvPr/>
        </p:nvPicPr>
        <p:blipFill>
          <a:blip r:embed="rId8">
            <a:alphaModFix/>
          </a:blip>
          <a:stretch>
            <a:fillRect/>
          </a:stretch>
        </p:blipFill>
        <p:spPr>
          <a:xfrm>
            <a:off x="5445300" y="712650"/>
            <a:ext cx="3546301" cy="2415457"/>
          </a:xfrm>
          <a:prstGeom prst="rect">
            <a:avLst/>
          </a:prstGeom>
          <a:noFill/>
          <a:ln cap="flat" cmpd="sng" w="28575">
            <a:solidFill>
              <a:schemeClr val="accent4"/>
            </a:solidFill>
            <a:prstDash val="solid"/>
            <a:round/>
            <a:headEnd len="sm" w="sm" type="none"/>
            <a:tailEnd len="sm" w="sm" type="none"/>
          </a:ln>
        </p:spPr>
      </p:pic>
      <p:pic>
        <p:nvPicPr>
          <p:cNvPr id="2434" name="Google Shape;2434;p38"/>
          <p:cNvPicPr preferRelativeResize="0"/>
          <p:nvPr/>
        </p:nvPicPr>
        <p:blipFill>
          <a:blip r:embed="rId9">
            <a:alphaModFix/>
          </a:blip>
          <a:stretch>
            <a:fillRect/>
          </a:stretch>
        </p:blipFill>
        <p:spPr>
          <a:xfrm>
            <a:off x="3576525" y="3633474"/>
            <a:ext cx="5415076" cy="1322175"/>
          </a:xfrm>
          <a:prstGeom prst="rect">
            <a:avLst/>
          </a:prstGeom>
          <a:noFill/>
          <a:ln cap="flat" cmpd="sng" w="28575">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8"/>
                                        </p:tgtEl>
                                        <p:attrNameLst>
                                          <p:attrName>style.visibility</p:attrName>
                                        </p:attrNameLst>
                                      </p:cBhvr>
                                      <p:to>
                                        <p:strVal val="visible"/>
                                      </p:to>
                                    </p:set>
                                    <p:animEffect filter="fade" transition="in">
                                      <p:cBhvr>
                                        <p:cTn dur="1000"/>
                                        <p:tgtEl>
                                          <p:spTgt spid="2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29"/>
                                        </p:tgtEl>
                                        <p:attrNameLst>
                                          <p:attrName>style.visibility</p:attrName>
                                        </p:attrNameLst>
                                      </p:cBhvr>
                                      <p:to>
                                        <p:strVal val="visible"/>
                                      </p:to>
                                    </p:set>
                                    <p:anim calcmode="lin" valueType="num">
                                      <p:cBhvr additive="base">
                                        <p:cTn dur="1000"/>
                                        <p:tgtEl>
                                          <p:spTgt spid="24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30"/>
                                        </p:tgtEl>
                                        <p:attrNameLst>
                                          <p:attrName>style.visibility</p:attrName>
                                        </p:attrNameLst>
                                      </p:cBhvr>
                                      <p:to>
                                        <p:strVal val="visible"/>
                                      </p:to>
                                    </p:set>
                                    <p:anim calcmode="lin" valueType="num">
                                      <p:cBhvr additive="base">
                                        <p:cTn dur="1000"/>
                                        <p:tgtEl>
                                          <p:spTgt spid="24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1"/>
                                        </p:tgtEl>
                                        <p:attrNameLst>
                                          <p:attrName>style.visibility</p:attrName>
                                        </p:attrNameLst>
                                      </p:cBhvr>
                                      <p:to>
                                        <p:strVal val="visible"/>
                                      </p:to>
                                    </p:set>
                                    <p:anim calcmode="lin" valueType="num">
                                      <p:cBhvr additive="base">
                                        <p:cTn dur="1000"/>
                                        <p:tgtEl>
                                          <p:spTgt spid="24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2"/>
                                        </p:tgtEl>
                                        <p:attrNameLst>
                                          <p:attrName>style.visibility</p:attrName>
                                        </p:attrNameLst>
                                      </p:cBhvr>
                                      <p:to>
                                        <p:strVal val="visible"/>
                                      </p:to>
                                    </p:set>
                                    <p:anim calcmode="lin" valueType="num">
                                      <p:cBhvr additive="base">
                                        <p:cTn dur="1000"/>
                                        <p:tgtEl>
                                          <p:spTgt spid="24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3"/>
                                        </p:tgtEl>
                                        <p:attrNameLst>
                                          <p:attrName>style.visibility</p:attrName>
                                        </p:attrNameLst>
                                      </p:cBhvr>
                                      <p:to>
                                        <p:strVal val="visible"/>
                                      </p:to>
                                    </p:set>
                                    <p:anim calcmode="lin" valueType="num">
                                      <p:cBhvr additive="base">
                                        <p:cTn dur="1000"/>
                                        <p:tgtEl>
                                          <p:spTgt spid="24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4"/>
                                        </p:tgtEl>
                                        <p:attrNameLst>
                                          <p:attrName>style.visibility</p:attrName>
                                        </p:attrNameLst>
                                      </p:cBhvr>
                                      <p:to>
                                        <p:strVal val="visible"/>
                                      </p:to>
                                    </p:set>
                                    <p:animEffect filter="fade" transition="in">
                                      <p:cBhvr>
                                        <p:cTn dur="1000"/>
                                        <p:tgtEl>
                                          <p:spTgt spid="2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8" name="Shape 2438"/>
        <p:cNvGrpSpPr/>
        <p:nvPr/>
      </p:nvGrpSpPr>
      <p:grpSpPr>
        <a:xfrm>
          <a:off x="0" y="0"/>
          <a:ext cx="0" cy="0"/>
          <a:chOff x="0" y="0"/>
          <a:chExt cx="0" cy="0"/>
        </a:xfrm>
      </p:grpSpPr>
      <p:sp>
        <p:nvSpPr>
          <p:cNvPr id="2439" name="Google Shape;2439;p39"/>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Infrastructure Setup with </a:t>
            </a:r>
            <a:r>
              <a:rPr lang="en"/>
              <a:t>Terraform</a:t>
            </a:r>
            <a:endParaRPr/>
          </a:p>
        </p:txBody>
      </p:sp>
      <p:sp>
        <p:nvSpPr>
          <p:cNvPr id="2440" name="Google Shape;2440;p39"/>
          <p:cNvSpPr txBox="1"/>
          <p:nvPr>
            <p:ph idx="1" type="subTitle"/>
          </p:nvPr>
        </p:nvSpPr>
        <p:spPr>
          <a:xfrm>
            <a:off x="5064177" y="3998850"/>
            <a:ext cx="39591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Deploy and Utilize the Model</a:t>
            </a:r>
            <a:endParaRPr b="1">
              <a:solidFill>
                <a:schemeClr val="accent2"/>
              </a:solidFill>
              <a:latin typeface="Barlow"/>
              <a:ea typeface="Barlow"/>
              <a:cs typeface="Barlow"/>
              <a:sym typeface="Barlow"/>
            </a:endParaRPr>
          </a:p>
        </p:txBody>
      </p:sp>
      <p:sp>
        <p:nvSpPr>
          <p:cNvPr id="2441" name="Google Shape;2441;p39"/>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2" name="Google Shape;2442;p39"/>
          <p:cNvGrpSpPr/>
          <p:nvPr/>
        </p:nvGrpSpPr>
        <p:grpSpPr>
          <a:xfrm>
            <a:off x="8616855" y="4504208"/>
            <a:ext cx="374285" cy="447352"/>
            <a:chOff x="4376425" y="4111600"/>
            <a:chExt cx="390450" cy="347350"/>
          </a:xfrm>
        </p:grpSpPr>
        <p:sp>
          <p:nvSpPr>
            <p:cNvPr id="2443" name="Google Shape;2443;p39"/>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9"/>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9"/>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9"/>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9"/>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9"/>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9" name="Google Shape;2449;p39"/>
          <p:cNvGrpSpPr/>
          <p:nvPr/>
        </p:nvGrpSpPr>
        <p:grpSpPr>
          <a:xfrm>
            <a:off x="5694159" y="4646906"/>
            <a:ext cx="373638" cy="304556"/>
            <a:chOff x="1846925" y="1561025"/>
            <a:chExt cx="389775" cy="236475"/>
          </a:xfrm>
        </p:grpSpPr>
        <p:sp>
          <p:nvSpPr>
            <p:cNvPr id="2450" name="Google Shape;2450;p39"/>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9"/>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9"/>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9"/>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4" name="Google Shape;2454;p39"/>
          <p:cNvGrpSpPr/>
          <p:nvPr/>
        </p:nvGrpSpPr>
        <p:grpSpPr>
          <a:xfrm>
            <a:off x="7205030" y="4449528"/>
            <a:ext cx="316961" cy="501959"/>
            <a:chOff x="5249375" y="2073800"/>
            <a:chExt cx="330650" cy="389750"/>
          </a:xfrm>
        </p:grpSpPr>
        <p:sp>
          <p:nvSpPr>
            <p:cNvPr id="2455" name="Google Shape;2455;p39"/>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9"/>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9"/>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9"/>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9"/>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9"/>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pic>
        <p:nvPicPr>
          <p:cNvPr id="2465" name="Google Shape;2465;p40"/>
          <p:cNvPicPr preferRelativeResize="0"/>
          <p:nvPr/>
        </p:nvPicPr>
        <p:blipFill>
          <a:blip r:embed="rId3">
            <a:alphaModFix/>
          </a:blip>
          <a:stretch>
            <a:fillRect/>
          </a:stretch>
        </p:blipFill>
        <p:spPr>
          <a:xfrm>
            <a:off x="711578" y="1048924"/>
            <a:ext cx="2966900" cy="2895475"/>
          </a:xfrm>
          <a:prstGeom prst="rect">
            <a:avLst/>
          </a:prstGeom>
          <a:noFill/>
          <a:ln>
            <a:noFill/>
          </a:ln>
        </p:spPr>
      </p:pic>
      <p:sp>
        <p:nvSpPr>
          <p:cNvPr id="2466" name="Google Shape;2466;p40"/>
          <p:cNvSpPr txBox="1"/>
          <p:nvPr/>
        </p:nvSpPr>
        <p:spPr>
          <a:xfrm>
            <a:off x="309300" y="503125"/>
            <a:ext cx="4244400" cy="14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Days One"/>
                <a:ea typeface="Days One"/>
                <a:cs typeface="Days One"/>
                <a:sym typeface="Days One"/>
              </a:rPr>
              <a:t>resource "aws_s3_bucket" "redshift_bucket"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bucket = "redshift-bucket-project-4"</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tags =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Name        = "Redshift Bucket"</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Environment = "Dev"</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a:t>
            </a:r>
            <a:endParaRPr b="1" sz="1200">
              <a:solidFill>
                <a:schemeClr val="dk1"/>
              </a:solidFill>
              <a:latin typeface="Days One"/>
              <a:ea typeface="Days One"/>
              <a:cs typeface="Days One"/>
              <a:sym typeface="Days One"/>
            </a:endParaRPr>
          </a:p>
        </p:txBody>
      </p:sp>
      <p:sp>
        <p:nvSpPr>
          <p:cNvPr id="2467" name="Google Shape;2467;p40"/>
          <p:cNvSpPr txBox="1"/>
          <p:nvPr/>
        </p:nvSpPr>
        <p:spPr>
          <a:xfrm>
            <a:off x="309300" y="2590225"/>
            <a:ext cx="4244400" cy="21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Days One"/>
                <a:ea typeface="Days One"/>
                <a:cs typeface="Days One"/>
                <a:sym typeface="Days One"/>
              </a:rPr>
              <a:t>resource "aws_iam_role" "redshift_iam_role"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name = "redshift-s3-role"</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assume_role_policy = jsonencode({</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Version = "2012-10-17",</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Statement =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Action = "sts:AssumeRole",</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Effect = "Allow",</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Principal = {</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Service = "redshift.amazonaws.com"</a:t>
            </a:r>
            <a:endParaRPr b="1" sz="1200">
              <a:solidFill>
                <a:schemeClr val="dk1"/>
              </a:solidFill>
              <a:latin typeface="Days One"/>
              <a:ea typeface="Days One"/>
              <a:cs typeface="Days One"/>
              <a:sym typeface="Days One"/>
            </a:endParaRPr>
          </a:p>
          <a:p>
            <a:pPr indent="0" lvl="0" marL="0" rtl="0" algn="l">
              <a:spcBef>
                <a:spcPts val="0"/>
              </a:spcBef>
              <a:spcAft>
                <a:spcPts val="0"/>
              </a:spcAft>
              <a:buNone/>
            </a:pPr>
            <a:r>
              <a:rPr b="1" lang="en" sz="1200">
                <a:solidFill>
                  <a:schemeClr val="dk1"/>
                </a:solidFill>
                <a:latin typeface="Days One"/>
                <a:ea typeface="Days One"/>
                <a:cs typeface="Days One"/>
                <a:sym typeface="Days One"/>
              </a:rPr>
              <a:t>        }</a:t>
            </a:r>
            <a:endParaRPr b="1" sz="1200">
              <a:solidFill>
                <a:schemeClr val="dk1"/>
              </a:solidFill>
              <a:latin typeface="Days One"/>
              <a:ea typeface="Days One"/>
              <a:cs typeface="Days One"/>
              <a:sym typeface="Days One"/>
            </a:endParaRPr>
          </a:p>
        </p:txBody>
      </p:sp>
      <p:sp>
        <p:nvSpPr>
          <p:cNvPr id="2468" name="Google Shape;2468;p40"/>
          <p:cNvSpPr txBox="1"/>
          <p:nvPr/>
        </p:nvSpPr>
        <p:spPr>
          <a:xfrm>
            <a:off x="309300" y="1234713"/>
            <a:ext cx="4244400" cy="25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Days One"/>
                <a:ea typeface="Days One"/>
                <a:cs typeface="Days One"/>
                <a:sym typeface="Days One"/>
              </a:rPr>
              <a:t>resource "aws_redshift_cluster" "redshift_cluster" {</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cluster_identifier = "tf-redshift-cluster"</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database_name      = "mydb"</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master_username    = "admin"</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master_password    = random_password.password.result</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node_type          = "dc2.large"</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cluster_type       = "single-node"</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skip_final_snapshot = true</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br>
              <a:rPr b="1" lang="en" sz="1100">
                <a:solidFill>
                  <a:schemeClr val="dk1"/>
                </a:solidFill>
                <a:latin typeface="Days One"/>
                <a:ea typeface="Days One"/>
                <a:cs typeface="Days One"/>
                <a:sym typeface="Days One"/>
              </a:rPr>
            </a:br>
            <a:r>
              <a:rPr b="1" lang="en" sz="1100">
                <a:solidFill>
                  <a:schemeClr val="dk1"/>
                </a:solidFill>
                <a:latin typeface="Days One"/>
                <a:ea typeface="Days One"/>
                <a:cs typeface="Days One"/>
                <a:sym typeface="Days One"/>
              </a:rPr>
              <a:t> Cluster</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  iam_roles = [aws_iam_role.redshift_iam_role.arn]</a:t>
            </a:r>
            <a:endParaRPr b="1" sz="1100">
              <a:solidFill>
                <a:schemeClr val="dk1"/>
              </a:solidFill>
              <a:latin typeface="Days One"/>
              <a:ea typeface="Days One"/>
              <a:cs typeface="Days One"/>
              <a:sym typeface="Days One"/>
            </a:endParaRPr>
          </a:p>
          <a:p>
            <a:pPr indent="0" lvl="0" marL="0" rtl="0" algn="l">
              <a:spcBef>
                <a:spcPts val="0"/>
              </a:spcBef>
              <a:spcAft>
                <a:spcPts val="0"/>
              </a:spcAft>
              <a:buNone/>
            </a:pPr>
            <a:r>
              <a:rPr b="1" lang="en" sz="1100">
                <a:solidFill>
                  <a:schemeClr val="dk1"/>
                </a:solidFill>
                <a:latin typeface="Days One"/>
                <a:ea typeface="Days One"/>
                <a:cs typeface="Days One"/>
                <a:sym typeface="Days One"/>
              </a:rPr>
              <a:t>}</a:t>
            </a:r>
            <a:endParaRPr b="1" sz="1100">
              <a:solidFill>
                <a:schemeClr val="dk1"/>
              </a:solidFill>
              <a:latin typeface="Days One"/>
              <a:ea typeface="Days One"/>
              <a:cs typeface="Days One"/>
              <a:sym typeface="Days One"/>
            </a:endParaRPr>
          </a:p>
        </p:txBody>
      </p:sp>
      <p:pic>
        <p:nvPicPr>
          <p:cNvPr id="2469" name="Google Shape;2469;p40"/>
          <p:cNvPicPr preferRelativeResize="0"/>
          <p:nvPr/>
        </p:nvPicPr>
        <p:blipFill>
          <a:blip r:embed="rId3">
            <a:alphaModFix/>
          </a:blip>
          <a:stretch>
            <a:fillRect/>
          </a:stretch>
        </p:blipFill>
        <p:spPr>
          <a:xfrm>
            <a:off x="5627450" y="2834075"/>
            <a:ext cx="2069075" cy="2019251"/>
          </a:xfrm>
          <a:prstGeom prst="rect">
            <a:avLst/>
          </a:prstGeom>
          <a:noFill/>
          <a:ln>
            <a:noFill/>
          </a:ln>
        </p:spPr>
      </p:pic>
      <p:pic>
        <p:nvPicPr>
          <p:cNvPr id="2470" name="Google Shape;2470;p40"/>
          <p:cNvPicPr preferRelativeResize="0"/>
          <p:nvPr/>
        </p:nvPicPr>
        <p:blipFill>
          <a:blip r:embed="rId4">
            <a:alphaModFix/>
          </a:blip>
          <a:stretch>
            <a:fillRect/>
          </a:stretch>
        </p:blipFill>
        <p:spPr>
          <a:xfrm>
            <a:off x="4253600" y="389200"/>
            <a:ext cx="4816751" cy="22010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65"/>
                                        </p:tgtEl>
                                        <p:attrNameLst>
                                          <p:attrName>style.visibility</p:attrName>
                                        </p:attrNameLst>
                                      </p:cBhvr>
                                      <p:to>
                                        <p:strVal val="visible"/>
                                      </p:to>
                                    </p:set>
                                    <p:anim calcmode="lin" valueType="num">
                                      <p:cBhvr additive="base">
                                        <p:cTn dur="1000"/>
                                        <p:tgtEl>
                                          <p:spTgt spid="24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69"/>
                                        </p:tgtEl>
                                        <p:attrNameLst>
                                          <p:attrName>style.visibility</p:attrName>
                                        </p:attrNameLst>
                                      </p:cBhvr>
                                      <p:to>
                                        <p:strVal val="visible"/>
                                      </p:to>
                                    </p:set>
                                    <p:animEffect filter="fade" transition="in">
                                      <p:cBhvr>
                                        <p:cTn dur="1000"/>
                                        <p:tgtEl>
                                          <p:spTgt spid="2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2466"/>
                                        </p:tgtEl>
                                        <p:attrNameLst>
                                          <p:attrName>ppt_y</p:attrName>
                                        </p:attrNameLst>
                                      </p:cBhvr>
                                      <p:tavLst>
                                        <p:tav fmla="" tm="0">
                                          <p:val>
                                            <p:strVal val="#ppt_y"/>
                                          </p:val>
                                        </p:tav>
                                        <p:tav fmla="" tm="100000">
                                          <p:val>
                                            <p:strVal val="#ppt_y+1"/>
                                          </p:val>
                                        </p:tav>
                                      </p:tavLst>
                                    </p:anim>
                                    <p:set>
                                      <p:cBhvr>
                                        <p:cTn dur="1" fill="hold">
                                          <p:stCondLst>
                                            <p:cond delay="1000"/>
                                          </p:stCondLst>
                                        </p:cTn>
                                        <p:tgtEl>
                                          <p:spTgt spid="2466"/>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1000"/>
                                        <p:tgtEl>
                                          <p:spTgt spid="2467"/>
                                        </p:tgtEl>
                                        <p:attrNameLst>
                                          <p:attrName>ppt_y</p:attrName>
                                        </p:attrNameLst>
                                      </p:cBhvr>
                                      <p:tavLst>
                                        <p:tav fmla="" tm="0">
                                          <p:val>
                                            <p:strVal val="#ppt_y"/>
                                          </p:val>
                                        </p:tav>
                                        <p:tav fmla="" tm="100000">
                                          <p:val>
                                            <p:strVal val="#ppt_y+1"/>
                                          </p:val>
                                        </p:tav>
                                      </p:tavLst>
                                    </p:anim>
                                    <p:set>
                                      <p:cBhvr>
                                        <p:cTn dur="1" fill="hold">
                                          <p:stCondLst>
                                            <p:cond delay="1000"/>
                                          </p:stCondLst>
                                        </p:cTn>
                                        <p:tgtEl>
                                          <p:spTgt spid="2467"/>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468"/>
                                        </p:tgtEl>
                                        <p:attrNameLst>
                                          <p:attrName>style.visibility</p:attrName>
                                        </p:attrNameLst>
                                      </p:cBhvr>
                                      <p:to>
                                        <p:strVal val="visible"/>
                                      </p:to>
                                    </p:set>
                                    <p:anim calcmode="lin" valueType="num">
                                      <p:cBhvr additive="base">
                                        <p:cTn dur="1000"/>
                                        <p:tgtEl>
                                          <p:spTgt spid="24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70"/>
                                        </p:tgtEl>
                                        <p:attrNameLst>
                                          <p:attrName>style.visibility</p:attrName>
                                        </p:attrNameLst>
                                      </p:cBhvr>
                                      <p:to>
                                        <p:strVal val="visible"/>
                                      </p:to>
                                    </p:set>
                                    <p:anim calcmode="lin" valueType="num">
                                      <p:cBhvr additive="base">
                                        <p:cTn dur="1000"/>
                                        <p:tgtEl>
                                          <p:spTgt spid="24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4" name="Shape 2474"/>
        <p:cNvGrpSpPr/>
        <p:nvPr/>
      </p:nvGrpSpPr>
      <p:grpSpPr>
        <a:xfrm>
          <a:off x="0" y="0"/>
          <a:ext cx="0" cy="0"/>
          <a:chOff x="0" y="0"/>
          <a:chExt cx="0" cy="0"/>
        </a:xfrm>
      </p:grpSpPr>
      <p:sp>
        <p:nvSpPr>
          <p:cNvPr id="2475" name="Google Shape;2475;p41"/>
          <p:cNvSpPr txBox="1"/>
          <p:nvPr>
            <p:ph type="title"/>
          </p:nvPr>
        </p:nvSpPr>
        <p:spPr>
          <a:xfrm flipH="1">
            <a:off x="6180825" y="214925"/>
            <a:ext cx="2227500" cy="105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Docker &amp; Flask Api</a:t>
            </a:r>
            <a:endParaRPr sz="2400"/>
          </a:p>
        </p:txBody>
      </p:sp>
      <p:pic>
        <p:nvPicPr>
          <p:cNvPr id="2476" name="Google Shape;2476;p41"/>
          <p:cNvPicPr preferRelativeResize="0"/>
          <p:nvPr/>
        </p:nvPicPr>
        <p:blipFill>
          <a:blip r:embed="rId3">
            <a:alphaModFix/>
          </a:blip>
          <a:stretch>
            <a:fillRect/>
          </a:stretch>
        </p:blipFill>
        <p:spPr>
          <a:xfrm>
            <a:off x="534650" y="362000"/>
            <a:ext cx="1899873" cy="1595601"/>
          </a:xfrm>
          <a:prstGeom prst="rect">
            <a:avLst/>
          </a:prstGeom>
          <a:noFill/>
          <a:ln>
            <a:noFill/>
          </a:ln>
        </p:spPr>
      </p:pic>
      <p:pic>
        <p:nvPicPr>
          <p:cNvPr id="2477" name="Google Shape;2477;p41"/>
          <p:cNvPicPr preferRelativeResize="0"/>
          <p:nvPr/>
        </p:nvPicPr>
        <p:blipFill>
          <a:blip r:embed="rId4">
            <a:alphaModFix/>
          </a:blip>
          <a:stretch>
            <a:fillRect/>
          </a:stretch>
        </p:blipFill>
        <p:spPr>
          <a:xfrm>
            <a:off x="534650" y="2624125"/>
            <a:ext cx="3073475" cy="1203575"/>
          </a:xfrm>
          <a:prstGeom prst="rect">
            <a:avLst/>
          </a:prstGeom>
          <a:noFill/>
          <a:ln>
            <a:noFill/>
          </a:ln>
        </p:spPr>
      </p:pic>
      <p:pic>
        <p:nvPicPr>
          <p:cNvPr id="2478" name="Google Shape;2478;p41"/>
          <p:cNvPicPr preferRelativeResize="0"/>
          <p:nvPr/>
        </p:nvPicPr>
        <p:blipFill>
          <a:blip r:embed="rId5">
            <a:alphaModFix/>
          </a:blip>
          <a:stretch>
            <a:fillRect/>
          </a:stretch>
        </p:blipFill>
        <p:spPr>
          <a:xfrm>
            <a:off x="2766200" y="362000"/>
            <a:ext cx="1595600" cy="1595600"/>
          </a:xfrm>
          <a:prstGeom prst="rect">
            <a:avLst/>
          </a:prstGeom>
          <a:noFill/>
          <a:ln>
            <a:noFill/>
          </a:ln>
        </p:spPr>
      </p:pic>
      <p:grpSp>
        <p:nvGrpSpPr>
          <p:cNvPr id="2479" name="Google Shape;2479;p41"/>
          <p:cNvGrpSpPr/>
          <p:nvPr/>
        </p:nvGrpSpPr>
        <p:grpSpPr>
          <a:xfrm>
            <a:off x="3825600" y="1476300"/>
            <a:ext cx="5203675" cy="2701800"/>
            <a:chOff x="3738600" y="1251350"/>
            <a:chExt cx="5203675" cy="2701800"/>
          </a:xfrm>
        </p:grpSpPr>
        <p:sp>
          <p:nvSpPr>
            <p:cNvPr id="2480" name="Google Shape;2480;p41"/>
            <p:cNvSpPr txBox="1"/>
            <p:nvPr/>
          </p:nvSpPr>
          <p:spPr>
            <a:xfrm>
              <a:off x="6329925" y="1251350"/>
              <a:ext cx="23919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Barlow Light"/>
                  <a:ea typeface="Barlow Light"/>
                  <a:cs typeface="Barlow Light"/>
                  <a:sym typeface="Barlow Light"/>
                </a:rPr>
                <a:t>Route “ / “</a:t>
              </a:r>
              <a:br>
                <a:rPr lang="en" sz="1600">
                  <a:solidFill>
                    <a:schemeClr val="dk1"/>
                  </a:solidFill>
                  <a:latin typeface="Barlow Light"/>
                  <a:ea typeface="Barlow Light"/>
                  <a:cs typeface="Barlow Light"/>
                  <a:sym typeface="Barlow Light"/>
                </a:rPr>
              </a:br>
              <a:br>
                <a:rPr lang="en" sz="1600">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Query Redshift</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Jsonify data</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Return results</a:t>
              </a:r>
              <a:endParaRPr>
                <a:solidFill>
                  <a:schemeClr val="dk1"/>
                </a:solidFill>
                <a:latin typeface="Barlow Light"/>
                <a:ea typeface="Barlow Light"/>
                <a:cs typeface="Barlow Light"/>
                <a:sym typeface="Barlow Light"/>
              </a:endParaRPr>
            </a:p>
          </p:txBody>
        </p:sp>
        <p:sp>
          <p:nvSpPr>
            <p:cNvPr id="2481" name="Google Shape;2481;p41"/>
            <p:cNvSpPr/>
            <p:nvPr/>
          </p:nvSpPr>
          <p:spPr>
            <a:xfrm>
              <a:off x="6384225" y="2689550"/>
              <a:ext cx="1728900" cy="120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pic>
          <p:nvPicPr>
            <p:cNvPr id="2482" name="Google Shape;2482;p41"/>
            <p:cNvPicPr preferRelativeResize="0"/>
            <p:nvPr/>
          </p:nvPicPr>
          <p:blipFill>
            <a:blip r:embed="rId6">
              <a:alphaModFix/>
            </a:blip>
            <a:stretch>
              <a:fillRect/>
            </a:stretch>
          </p:blipFill>
          <p:spPr>
            <a:xfrm>
              <a:off x="3738600" y="1829800"/>
              <a:ext cx="1530400" cy="1530400"/>
            </a:xfrm>
            <a:prstGeom prst="rect">
              <a:avLst/>
            </a:prstGeom>
            <a:noFill/>
            <a:ln>
              <a:noFill/>
            </a:ln>
          </p:spPr>
        </p:pic>
        <p:cxnSp>
          <p:nvCxnSpPr>
            <p:cNvPr id="2483" name="Google Shape;2483;p41"/>
            <p:cNvCxnSpPr/>
            <p:nvPr/>
          </p:nvCxnSpPr>
          <p:spPr>
            <a:xfrm flipH="1" rot="10800000">
              <a:off x="5279875" y="1874000"/>
              <a:ext cx="1065600" cy="728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484" name="Google Shape;2484;p41"/>
            <p:cNvCxnSpPr>
              <a:stCxn id="2482" idx="3"/>
            </p:cNvCxnSpPr>
            <p:nvPr/>
          </p:nvCxnSpPr>
          <p:spPr>
            <a:xfrm>
              <a:off x="5269000" y="2595000"/>
              <a:ext cx="1098000" cy="670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485" name="Google Shape;2485;p41"/>
            <p:cNvSpPr/>
            <p:nvPr/>
          </p:nvSpPr>
          <p:spPr>
            <a:xfrm>
              <a:off x="6399775" y="1319425"/>
              <a:ext cx="1728900" cy="120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486" name="Google Shape;2486;p41"/>
            <p:cNvSpPr txBox="1"/>
            <p:nvPr/>
          </p:nvSpPr>
          <p:spPr>
            <a:xfrm>
              <a:off x="6345475" y="2629550"/>
              <a:ext cx="25968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Light"/>
                  <a:ea typeface="Barlow Light"/>
                  <a:cs typeface="Barlow Light"/>
                  <a:sym typeface="Barlow Light"/>
                </a:rPr>
                <a:t>Route “/generate”</a:t>
              </a:r>
              <a:br>
                <a:rPr lang="en" sz="1600">
                  <a:solidFill>
                    <a:schemeClr val="dk1"/>
                  </a:solidFill>
                  <a:latin typeface="Barlow Light"/>
                  <a:ea typeface="Barlow Light"/>
                  <a:cs typeface="Barlow Light"/>
                  <a:sym typeface="Barlow Light"/>
                </a:rPr>
              </a:br>
              <a:br>
                <a:rPr lang="en" sz="1600">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Generate data</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Make predictions</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Return results</a:t>
              </a:r>
              <a:endParaRPr>
                <a:solidFill>
                  <a:schemeClr val="dk1"/>
                </a:solidFill>
                <a:latin typeface="Barlow Light"/>
                <a:ea typeface="Barlow Light"/>
                <a:cs typeface="Barlow Light"/>
                <a:sym typeface="Barlow L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6"/>
                                        </p:tgtEl>
                                        <p:attrNameLst>
                                          <p:attrName>style.visibility</p:attrName>
                                        </p:attrNameLst>
                                      </p:cBhvr>
                                      <p:to>
                                        <p:strVal val="visible"/>
                                      </p:to>
                                    </p:set>
                                    <p:animEffect filter="fade" transition="in">
                                      <p:cBhvr>
                                        <p:cTn dur="1000"/>
                                        <p:tgtEl>
                                          <p:spTgt spid="24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8"/>
                                        </p:tgtEl>
                                        <p:attrNameLst>
                                          <p:attrName>style.visibility</p:attrName>
                                        </p:attrNameLst>
                                      </p:cBhvr>
                                      <p:to>
                                        <p:strVal val="visible"/>
                                      </p:to>
                                    </p:set>
                                    <p:animEffect filter="fade" transition="in">
                                      <p:cBhvr>
                                        <p:cTn dur="1000"/>
                                        <p:tgtEl>
                                          <p:spTgt spid="24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77"/>
                                        </p:tgtEl>
                                        <p:attrNameLst>
                                          <p:attrName>style.visibility</p:attrName>
                                        </p:attrNameLst>
                                      </p:cBhvr>
                                      <p:to>
                                        <p:strVal val="visible"/>
                                      </p:to>
                                    </p:set>
                                    <p:animEffect filter="fade" transition="in">
                                      <p:cBhvr>
                                        <p:cTn dur="1000"/>
                                        <p:tgtEl>
                                          <p:spTgt spid="2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79"/>
                                        </p:tgtEl>
                                        <p:attrNameLst>
                                          <p:attrName>style.visibility</p:attrName>
                                        </p:attrNameLst>
                                      </p:cBhvr>
                                      <p:to>
                                        <p:strVal val="visible"/>
                                      </p:to>
                                    </p:set>
                                    <p:anim calcmode="lin" valueType="num">
                                      <p:cBhvr additive="base">
                                        <p:cTn dur="1000"/>
                                        <p:tgtEl>
                                          <p:spTgt spid="24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0" name="Shape 2490"/>
        <p:cNvGrpSpPr/>
        <p:nvPr/>
      </p:nvGrpSpPr>
      <p:grpSpPr>
        <a:xfrm>
          <a:off x="0" y="0"/>
          <a:ext cx="0" cy="0"/>
          <a:chOff x="0" y="0"/>
          <a:chExt cx="0" cy="0"/>
        </a:xfrm>
      </p:grpSpPr>
      <p:sp>
        <p:nvSpPr>
          <p:cNvPr id="2491" name="Google Shape;2491;p42"/>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Interactive Visualization</a:t>
            </a:r>
            <a:endParaRPr/>
          </a:p>
        </p:txBody>
      </p:sp>
      <p:sp>
        <p:nvSpPr>
          <p:cNvPr id="2492" name="Google Shape;2492;p42"/>
          <p:cNvSpPr txBox="1"/>
          <p:nvPr>
            <p:ph idx="1" type="subTitle"/>
          </p:nvPr>
        </p:nvSpPr>
        <p:spPr>
          <a:xfrm>
            <a:off x="5703763" y="3998850"/>
            <a:ext cx="33195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HTML/CSS Integration</a:t>
            </a:r>
            <a:endParaRPr b="1">
              <a:solidFill>
                <a:schemeClr val="accent2"/>
              </a:solidFill>
              <a:latin typeface="Barlow"/>
              <a:ea typeface="Barlow"/>
              <a:cs typeface="Barlow"/>
              <a:sym typeface="Barlow"/>
            </a:endParaRPr>
          </a:p>
        </p:txBody>
      </p:sp>
      <p:sp>
        <p:nvSpPr>
          <p:cNvPr id="2493" name="Google Shape;2493;p42"/>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4" name="Google Shape;2494;p42"/>
          <p:cNvGrpSpPr/>
          <p:nvPr/>
        </p:nvGrpSpPr>
        <p:grpSpPr>
          <a:xfrm>
            <a:off x="8616855" y="4504208"/>
            <a:ext cx="374285" cy="447352"/>
            <a:chOff x="4376425" y="4111600"/>
            <a:chExt cx="390450" cy="347350"/>
          </a:xfrm>
        </p:grpSpPr>
        <p:sp>
          <p:nvSpPr>
            <p:cNvPr id="2495" name="Google Shape;2495;p42"/>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2"/>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2"/>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2"/>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2"/>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2"/>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1" name="Google Shape;2501;p42"/>
          <p:cNvGrpSpPr/>
          <p:nvPr/>
        </p:nvGrpSpPr>
        <p:grpSpPr>
          <a:xfrm>
            <a:off x="5694159" y="4646906"/>
            <a:ext cx="373638" cy="304556"/>
            <a:chOff x="1846925" y="1561025"/>
            <a:chExt cx="389775" cy="236475"/>
          </a:xfrm>
        </p:grpSpPr>
        <p:sp>
          <p:nvSpPr>
            <p:cNvPr id="2502" name="Google Shape;2502;p42"/>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2"/>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2"/>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2"/>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6" name="Google Shape;2506;p42"/>
          <p:cNvGrpSpPr/>
          <p:nvPr/>
        </p:nvGrpSpPr>
        <p:grpSpPr>
          <a:xfrm>
            <a:off x="7205030" y="4449528"/>
            <a:ext cx="316961" cy="501959"/>
            <a:chOff x="5249375" y="2073800"/>
            <a:chExt cx="330650" cy="389750"/>
          </a:xfrm>
        </p:grpSpPr>
        <p:sp>
          <p:nvSpPr>
            <p:cNvPr id="2507" name="Google Shape;2507;p42"/>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2"/>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2"/>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2"/>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2"/>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2"/>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43"/>
          <p:cNvSpPr txBox="1"/>
          <p:nvPr>
            <p:ph idx="1" type="subTitle"/>
          </p:nvPr>
        </p:nvSpPr>
        <p:spPr>
          <a:xfrm>
            <a:off x="425075" y="1208425"/>
            <a:ext cx="3981600" cy="309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Dropdown showing visualizations by Contract Length</a:t>
            </a:r>
            <a:br>
              <a:rPr lang="en" sz="1800"/>
            </a:br>
            <a:endParaRPr sz="1800"/>
          </a:p>
          <a:p>
            <a:pPr indent="-342900" lvl="0" marL="457200" rtl="0" algn="l">
              <a:spcBef>
                <a:spcPts val="0"/>
              </a:spcBef>
              <a:spcAft>
                <a:spcPts val="0"/>
              </a:spcAft>
              <a:buSzPts val="1800"/>
              <a:buChar char="●"/>
            </a:pPr>
            <a:r>
              <a:rPr lang="en" sz="1800"/>
              <a:t>Using plotly/D3, we compared various items to Attrition</a:t>
            </a:r>
            <a:br>
              <a:rPr lang="en" sz="1800"/>
            </a:br>
            <a:br>
              <a:rPr lang="en" sz="1800"/>
            </a:br>
            <a:endParaRPr sz="200"/>
          </a:p>
          <a:p>
            <a:pPr indent="-342900" lvl="0" marL="457200" rtl="0" algn="l">
              <a:spcBef>
                <a:spcPts val="0"/>
              </a:spcBef>
              <a:spcAft>
                <a:spcPts val="0"/>
              </a:spcAft>
              <a:buSzPts val="1800"/>
              <a:buChar char="●"/>
            </a:pPr>
            <a:r>
              <a:rPr lang="en" sz="1800"/>
              <a:t>Created a table showing our results and conclusions</a:t>
            </a:r>
            <a:endParaRPr sz="1800"/>
          </a:p>
        </p:txBody>
      </p:sp>
      <p:sp>
        <p:nvSpPr>
          <p:cNvPr id="2518" name="Google Shape;2518;p43"/>
          <p:cNvSpPr txBox="1"/>
          <p:nvPr>
            <p:ph type="title"/>
          </p:nvPr>
        </p:nvSpPr>
        <p:spPr>
          <a:xfrm>
            <a:off x="425075" y="278600"/>
            <a:ext cx="41658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Website</a:t>
            </a:r>
            <a:endParaRPr/>
          </a:p>
        </p:txBody>
      </p:sp>
      <p:grpSp>
        <p:nvGrpSpPr>
          <p:cNvPr id="2519" name="Google Shape;2519;p43"/>
          <p:cNvGrpSpPr/>
          <p:nvPr/>
        </p:nvGrpSpPr>
        <p:grpSpPr>
          <a:xfrm>
            <a:off x="4658724" y="1208429"/>
            <a:ext cx="3655481" cy="2770530"/>
            <a:chOff x="4682879" y="1259151"/>
            <a:chExt cx="4087990" cy="3098334"/>
          </a:xfrm>
        </p:grpSpPr>
        <p:grpSp>
          <p:nvGrpSpPr>
            <p:cNvPr id="2520" name="Google Shape;2520;p43"/>
            <p:cNvGrpSpPr/>
            <p:nvPr/>
          </p:nvGrpSpPr>
          <p:grpSpPr>
            <a:xfrm>
              <a:off x="4682879" y="1259151"/>
              <a:ext cx="4087990" cy="3098334"/>
              <a:chOff x="1572575" y="3497750"/>
              <a:chExt cx="843650" cy="639425"/>
            </a:xfrm>
          </p:grpSpPr>
          <p:sp>
            <p:nvSpPr>
              <p:cNvPr id="2521" name="Google Shape;2521;p43"/>
              <p:cNvSpPr/>
              <p:nvPr/>
            </p:nvSpPr>
            <p:spPr>
              <a:xfrm>
                <a:off x="1572575" y="3497750"/>
                <a:ext cx="843650" cy="534600"/>
              </a:xfrm>
              <a:custGeom>
                <a:rect b="b" l="l" r="r" t="t"/>
                <a:pathLst>
                  <a:path extrusionOk="0" h="21384" w="33746">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3"/>
              <p:cNvSpPr/>
              <p:nvPr/>
            </p:nvSpPr>
            <p:spPr>
              <a:xfrm>
                <a:off x="1904400" y="4032325"/>
                <a:ext cx="179975" cy="104850"/>
              </a:xfrm>
              <a:custGeom>
                <a:rect b="b" l="l" r="r" t="t"/>
                <a:pathLst>
                  <a:path extrusionOk="0" h="4194" w="7199">
                    <a:moveTo>
                      <a:pt x="1" y="1"/>
                    </a:moveTo>
                    <a:lnTo>
                      <a:pt x="1" y="4194"/>
                    </a:lnTo>
                    <a:lnTo>
                      <a:pt x="7198" y="4194"/>
                    </a:lnTo>
                    <a:lnTo>
                      <a:pt x="71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3"/>
              <p:cNvSpPr/>
              <p:nvPr/>
            </p:nvSpPr>
            <p:spPr>
              <a:xfrm>
                <a:off x="1904400" y="4032325"/>
                <a:ext cx="179975" cy="49825"/>
              </a:xfrm>
              <a:custGeom>
                <a:rect b="b" l="l" r="r" t="t"/>
                <a:pathLst>
                  <a:path extrusionOk="0" h="1993" w="7199">
                    <a:moveTo>
                      <a:pt x="1" y="1"/>
                    </a:moveTo>
                    <a:lnTo>
                      <a:pt x="1" y="980"/>
                    </a:lnTo>
                    <a:lnTo>
                      <a:pt x="7198" y="1992"/>
                    </a:lnTo>
                    <a:lnTo>
                      <a:pt x="71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3"/>
              <p:cNvSpPr/>
              <p:nvPr/>
            </p:nvSpPr>
            <p:spPr>
              <a:xfrm>
                <a:off x="1852950" y="4127950"/>
                <a:ext cx="283100" cy="9225"/>
              </a:xfrm>
              <a:custGeom>
                <a:rect b="b" l="l" r="r" t="t"/>
                <a:pathLst>
                  <a:path extrusionOk="0" h="369" w="11324">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5" name="Google Shape;2525;p43"/>
            <p:cNvGrpSpPr/>
            <p:nvPr/>
          </p:nvGrpSpPr>
          <p:grpSpPr>
            <a:xfrm>
              <a:off x="6572650" y="3771725"/>
              <a:ext cx="304550" cy="36600"/>
              <a:chOff x="6504075" y="3773750"/>
              <a:chExt cx="304550" cy="36600"/>
            </a:xfrm>
          </p:grpSpPr>
          <p:sp>
            <p:nvSpPr>
              <p:cNvPr id="2526" name="Google Shape;2526;p43"/>
              <p:cNvSpPr/>
              <p:nvPr/>
            </p:nvSpPr>
            <p:spPr>
              <a:xfrm>
                <a:off x="6504075" y="3773750"/>
                <a:ext cx="36600" cy="36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3"/>
              <p:cNvSpPr/>
              <p:nvPr/>
            </p:nvSpPr>
            <p:spPr>
              <a:xfrm>
                <a:off x="6638050" y="3773750"/>
                <a:ext cx="36600" cy="36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3"/>
              <p:cNvSpPr/>
              <p:nvPr/>
            </p:nvSpPr>
            <p:spPr>
              <a:xfrm>
                <a:off x="6772025" y="3773750"/>
                <a:ext cx="36600" cy="36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529" name="Google Shape;2529;p43"/>
          <p:cNvPicPr preferRelativeResize="0"/>
          <p:nvPr/>
        </p:nvPicPr>
        <p:blipFill>
          <a:blip r:embed="rId3">
            <a:alphaModFix/>
          </a:blip>
          <a:stretch>
            <a:fillRect/>
          </a:stretch>
        </p:blipFill>
        <p:spPr>
          <a:xfrm>
            <a:off x="4787875" y="1268825"/>
            <a:ext cx="3397175" cy="2155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44"/>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 </a:t>
            </a:r>
            <a:endParaRPr/>
          </a:p>
          <a:p>
            <a:pPr indent="0" lvl="0" marL="0" rtl="0" algn="r">
              <a:spcBef>
                <a:spcPts val="0"/>
              </a:spcBef>
              <a:spcAft>
                <a:spcPts val="0"/>
              </a:spcAft>
              <a:buNone/>
            </a:pPr>
            <a:r>
              <a:rPr lang="en"/>
              <a:t>and Next Steps</a:t>
            </a:r>
            <a:r>
              <a:rPr lang="en"/>
              <a:t> </a:t>
            </a:r>
            <a:endParaRPr/>
          </a:p>
        </p:txBody>
      </p:sp>
      <p:sp>
        <p:nvSpPr>
          <p:cNvPr id="2535" name="Google Shape;2535;p44"/>
          <p:cNvSpPr txBox="1"/>
          <p:nvPr>
            <p:ph idx="1" type="subTitle"/>
          </p:nvPr>
        </p:nvSpPr>
        <p:spPr>
          <a:xfrm>
            <a:off x="5703763" y="3998850"/>
            <a:ext cx="33195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Recap and Future Recommendations</a:t>
            </a:r>
            <a:endParaRPr b="1">
              <a:solidFill>
                <a:schemeClr val="accent2"/>
              </a:solidFill>
              <a:latin typeface="Barlow"/>
              <a:ea typeface="Barlow"/>
              <a:cs typeface="Barlow"/>
              <a:sym typeface="Barlow"/>
            </a:endParaRPr>
          </a:p>
        </p:txBody>
      </p:sp>
      <p:sp>
        <p:nvSpPr>
          <p:cNvPr id="2536" name="Google Shape;2536;p44"/>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7" name="Google Shape;2537;p44"/>
          <p:cNvGrpSpPr/>
          <p:nvPr/>
        </p:nvGrpSpPr>
        <p:grpSpPr>
          <a:xfrm>
            <a:off x="8616855" y="4504208"/>
            <a:ext cx="374285" cy="447352"/>
            <a:chOff x="4376425" y="4111600"/>
            <a:chExt cx="390450" cy="347350"/>
          </a:xfrm>
        </p:grpSpPr>
        <p:sp>
          <p:nvSpPr>
            <p:cNvPr id="2538" name="Google Shape;2538;p44"/>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4"/>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4"/>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4"/>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4"/>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4"/>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4" name="Google Shape;2544;p44"/>
          <p:cNvGrpSpPr/>
          <p:nvPr/>
        </p:nvGrpSpPr>
        <p:grpSpPr>
          <a:xfrm>
            <a:off x="5694159" y="4646906"/>
            <a:ext cx="373638" cy="304556"/>
            <a:chOff x="1846925" y="1561025"/>
            <a:chExt cx="389775" cy="236475"/>
          </a:xfrm>
        </p:grpSpPr>
        <p:sp>
          <p:nvSpPr>
            <p:cNvPr id="2545" name="Google Shape;2545;p44"/>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4"/>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4"/>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4"/>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9" name="Google Shape;2549;p44"/>
          <p:cNvGrpSpPr/>
          <p:nvPr/>
        </p:nvGrpSpPr>
        <p:grpSpPr>
          <a:xfrm>
            <a:off x="7205030" y="4449528"/>
            <a:ext cx="316961" cy="501959"/>
            <a:chOff x="5249375" y="2073800"/>
            <a:chExt cx="330650" cy="389750"/>
          </a:xfrm>
        </p:grpSpPr>
        <p:sp>
          <p:nvSpPr>
            <p:cNvPr id="2550" name="Google Shape;2550;p44"/>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4"/>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4"/>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4"/>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4"/>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4"/>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56" name="Google Shape;2556;p44"/>
          <p:cNvPicPr preferRelativeResize="0"/>
          <p:nvPr/>
        </p:nvPicPr>
        <p:blipFill>
          <a:blip r:embed="rId3">
            <a:alphaModFix/>
          </a:blip>
          <a:stretch>
            <a:fillRect/>
          </a:stretch>
        </p:blipFill>
        <p:spPr>
          <a:xfrm>
            <a:off x="2653200" y="997500"/>
            <a:ext cx="3837600" cy="1641600"/>
          </a:xfrm>
          <a:prstGeom prst="roundRect">
            <a:avLst>
              <a:gd fmla="val 16667" name="adj"/>
            </a:avLst>
          </a:prstGeom>
          <a:noFill/>
          <a:ln cap="flat" cmpd="sng" w="28575">
            <a:solidFill>
              <a:schemeClr val="accent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45"/>
          <p:cNvSpPr txBox="1"/>
          <p:nvPr>
            <p:ph type="title"/>
          </p:nvPr>
        </p:nvSpPr>
        <p:spPr>
          <a:xfrm flipH="1">
            <a:off x="4829625" y="208275"/>
            <a:ext cx="3578700" cy="105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Oh My </a:t>
            </a:r>
            <a:r>
              <a:rPr lang="en"/>
              <a:t>Buddha</a:t>
            </a:r>
            <a:r>
              <a:rPr lang="en"/>
              <a:t> Sale!</a:t>
            </a:r>
            <a:endParaRPr/>
          </a:p>
        </p:txBody>
      </p:sp>
      <p:sp>
        <p:nvSpPr>
          <p:cNvPr id="2562" name="Google Shape;2562;p45"/>
          <p:cNvSpPr txBox="1"/>
          <p:nvPr>
            <p:ph idx="1" type="subTitle"/>
          </p:nvPr>
        </p:nvSpPr>
        <p:spPr>
          <a:xfrm flipH="1">
            <a:off x="5375775" y="1750675"/>
            <a:ext cx="3519600" cy="29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Tv and Phone Service</a:t>
            </a:r>
            <a:endParaRPr sz="1800"/>
          </a:p>
          <a:p>
            <a:pPr indent="-342900" lvl="1" marL="914400" rtl="0" algn="l">
              <a:spcBef>
                <a:spcPts val="0"/>
              </a:spcBef>
              <a:spcAft>
                <a:spcPts val="0"/>
              </a:spcAft>
              <a:buSzPts val="1800"/>
              <a:buChar char="○"/>
            </a:pPr>
            <a:r>
              <a:rPr lang="en" sz="1800"/>
              <a:t>high attrition rate</a:t>
            </a:r>
            <a:endParaRPr sz="1800"/>
          </a:p>
          <a:p>
            <a:pPr indent="0" lvl="0" marL="457200" rtl="0" algn="l">
              <a:spcBef>
                <a:spcPts val="1600"/>
              </a:spcBef>
              <a:spcAft>
                <a:spcPts val="0"/>
              </a:spcAft>
              <a:buNone/>
            </a:pPr>
            <a:r>
              <a:t/>
            </a:r>
            <a:endParaRPr sz="200"/>
          </a:p>
          <a:p>
            <a:pPr indent="-342900" lvl="0" marL="457200" rtl="0" algn="l">
              <a:spcBef>
                <a:spcPts val="1600"/>
              </a:spcBef>
              <a:spcAft>
                <a:spcPts val="0"/>
              </a:spcAft>
              <a:buSzPts val="1800"/>
              <a:buChar char="●"/>
            </a:pPr>
            <a:r>
              <a:rPr lang="en" sz="1800"/>
              <a:t>Device Protection and Tech Support</a:t>
            </a:r>
            <a:endParaRPr sz="1800"/>
          </a:p>
          <a:p>
            <a:pPr indent="-342900" lvl="1" marL="914400" rtl="0" algn="l">
              <a:spcBef>
                <a:spcPts val="0"/>
              </a:spcBef>
              <a:spcAft>
                <a:spcPts val="0"/>
              </a:spcAft>
              <a:buSzPts val="1800"/>
              <a:buChar char="○"/>
            </a:pPr>
            <a:r>
              <a:rPr lang="en" sz="1800"/>
              <a:t>low attrition rate </a:t>
            </a:r>
            <a:endParaRPr sz="1800"/>
          </a:p>
          <a:p>
            <a:pPr indent="0" lvl="0" marL="914400" rtl="0" algn="l">
              <a:spcBef>
                <a:spcPts val="1600"/>
              </a:spcBef>
              <a:spcAft>
                <a:spcPts val="0"/>
              </a:spcAft>
              <a:buNone/>
            </a:pPr>
            <a:r>
              <a:t/>
            </a:r>
            <a:endParaRPr sz="200"/>
          </a:p>
          <a:p>
            <a:pPr indent="-342900" lvl="0" marL="457200" rtl="0" algn="l">
              <a:spcBef>
                <a:spcPts val="1600"/>
              </a:spcBef>
              <a:spcAft>
                <a:spcPts val="0"/>
              </a:spcAft>
              <a:buSzPts val="1800"/>
              <a:buChar char="●"/>
            </a:pPr>
            <a:r>
              <a:rPr lang="en" sz="1800"/>
              <a:t>Possible discount for automatic draft/payments</a:t>
            </a:r>
            <a:endParaRPr sz="1800"/>
          </a:p>
        </p:txBody>
      </p:sp>
      <p:pic>
        <p:nvPicPr>
          <p:cNvPr id="2563" name="Google Shape;2563;p45"/>
          <p:cNvPicPr preferRelativeResize="0"/>
          <p:nvPr/>
        </p:nvPicPr>
        <p:blipFill>
          <a:blip r:embed="rId3">
            <a:alphaModFix/>
          </a:blip>
          <a:stretch>
            <a:fillRect/>
          </a:stretch>
        </p:blipFill>
        <p:spPr>
          <a:xfrm>
            <a:off x="234001" y="2846175"/>
            <a:ext cx="1566000" cy="1533000"/>
          </a:xfrm>
          <a:prstGeom prst="ellipse">
            <a:avLst/>
          </a:prstGeom>
          <a:noFill/>
          <a:ln cap="flat" cmpd="sng" w="28575">
            <a:solidFill>
              <a:schemeClr val="accent5"/>
            </a:solidFill>
            <a:prstDash val="solid"/>
            <a:round/>
            <a:headEnd len="sm" w="sm" type="none"/>
            <a:tailEnd len="sm" w="sm" type="none"/>
          </a:ln>
        </p:spPr>
      </p:pic>
      <p:pic>
        <p:nvPicPr>
          <p:cNvPr id="2564" name="Google Shape;2564;p45"/>
          <p:cNvPicPr preferRelativeResize="0"/>
          <p:nvPr/>
        </p:nvPicPr>
        <p:blipFill>
          <a:blip r:embed="rId4">
            <a:alphaModFix/>
          </a:blip>
          <a:stretch>
            <a:fillRect/>
          </a:stretch>
        </p:blipFill>
        <p:spPr>
          <a:xfrm>
            <a:off x="0" y="0"/>
            <a:ext cx="3439150" cy="2572957"/>
          </a:xfrm>
          <a:prstGeom prst="rect">
            <a:avLst/>
          </a:prstGeom>
          <a:noFill/>
          <a:ln>
            <a:noFill/>
          </a:ln>
        </p:spPr>
      </p:pic>
      <p:pic>
        <p:nvPicPr>
          <p:cNvPr id="2565" name="Google Shape;2565;p45"/>
          <p:cNvPicPr preferRelativeResize="0"/>
          <p:nvPr/>
        </p:nvPicPr>
        <p:blipFill>
          <a:blip r:embed="rId5">
            <a:alphaModFix/>
          </a:blip>
          <a:stretch>
            <a:fillRect/>
          </a:stretch>
        </p:blipFill>
        <p:spPr>
          <a:xfrm>
            <a:off x="2113876" y="2609850"/>
            <a:ext cx="3389900" cy="253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9" name="Shape 2569"/>
        <p:cNvGrpSpPr/>
        <p:nvPr/>
      </p:nvGrpSpPr>
      <p:grpSpPr>
        <a:xfrm>
          <a:off x="0" y="0"/>
          <a:ext cx="0" cy="0"/>
          <a:chOff x="0" y="0"/>
          <a:chExt cx="0" cy="0"/>
        </a:xfrm>
      </p:grpSpPr>
      <p:sp>
        <p:nvSpPr>
          <p:cNvPr id="2570" name="Google Shape;2570;p46"/>
          <p:cNvSpPr txBox="1"/>
          <p:nvPr>
            <p:ph type="title"/>
          </p:nvPr>
        </p:nvSpPr>
        <p:spPr>
          <a:xfrm>
            <a:off x="713225" y="615700"/>
            <a:ext cx="36117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571" name="Google Shape;2571;p46"/>
          <p:cNvSpPr txBox="1"/>
          <p:nvPr>
            <p:ph idx="1" type="subTitle"/>
          </p:nvPr>
        </p:nvSpPr>
        <p:spPr>
          <a:xfrm>
            <a:off x="711150" y="1490800"/>
            <a:ext cx="3611700" cy="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Barlow"/>
                <a:ea typeface="Barlow"/>
                <a:cs typeface="Barlow"/>
                <a:sym typeface="Barlow"/>
              </a:rPr>
              <a:t>What questions do you have?</a:t>
            </a:r>
            <a:endParaRPr b="1" sz="2400">
              <a:solidFill>
                <a:schemeClr val="accent2"/>
              </a:solidFill>
              <a:latin typeface="Barlow"/>
              <a:ea typeface="Barlow"/>
              <a:cs typeface="Barlow"/>
              <a:sym typeface="Barlow"/>
            </a:endParaRPr>
          </a:p>
        </p:txBody>
      </p:sp>
      <p:sp>
        <p:nvSpPr>
          <p:cNvPr id="2572" name="Google Shape;2572;p46"/>
          <p:cNvSpPr/>
          <p:nvPr/>
        </p:nvSpPr>
        <p:spPr>
          <a:xfrm>
            <a:off x="337527" y="462374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3" name="Google Shape;2573;p46"/>
          <p:cNvGrpSpPr/>
          <p:nvPr/>
        </p:nvGrpSpPr>
        <p:grpSpPr>
          <a:xfrm>
            <a:off x="4742705" y="4530658"/>
            <a:ext cx="374285" cy="447352"/>
            <a:chOff x="4376425" y="4111600"/>
            <a:chExt cx="390450" cy="347350"/>
          </a:xfrm>
        </p:grpSpPr>
        <p:sp>
          <p:nvSpPr>
            <p:cNvPr id="2574" name="Google Shape;2574;p46"/>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6"/>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6"/>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6"/>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6"/>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6"/>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0" name="Google Shape;2580;p46"/>
          <p:cNvGrpSpPr/>
          <p:nvPr/>
        </p:nvGrpSpPr>
        <p:grpSpPr>
          <a:xfrm>
            <a:off x="1820009" y="4673356"/>
            <a:ext cx="373638" cy="304556"/>
            <a:chOff x="1846925" y="1561025"/>
            <a:chExt cx="389775" cy="236475"/>
          </a:xfrm>
        </p:grpSpPr>
        <p:sp>
          <p:nvSpPr>
            <p:cNvPr id="2581" name="Google Shape;2581;p46"/>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6"/>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6"/>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6"/>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5" name="Google Shape;2585;p46"/>
          <p:cNvGrpSpPr/>
          <p:nvPr/>
        </p:nvGrpSpPr>
        <p:grpSpPr>
          <a:xfrm>
            <a:off x="3330880" y="4475978"/>
            <a:ext cx="316961" cy="501959"/>
            <a:chOff x="5249375" y="2073800"/>
            <a:chExt cx="330650" cy="389750"/>
          </a:xfrm>
        </p:grpSpPr>
        <p:sp>
          <p:nvSpPr>
            <p:cNvPr id="2586" name="Google Shape;2586;p46"/>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6"/>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6"/>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6"/>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6"/>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6"/>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29"/>
          <p:cNvSpPr txBox="1"/>
          <p:nvPr>
            <p:ph type="title"/>
          </p:nvPr>
        </p:nvSpPr>
        <p:spPr>
          <a:xfrm>
            <a:off x="272875" y="307700"/>
            <a:ext cx="4475100" cy="7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Goals/Objectives</a:t>
            </a:r>
            <a:endParaRPr/>
          </a:p>
        </p:txBody>
      </p:sp>
      <p:sp>
        <p:nvSpPr>
          <p:cNvPr id="2242" name="Google Shape;2242;p29"/>
          <p:cNvSpPr txBox="1"/>
          <p:nvPr>
            <p:ph idx="1" type="subTitle"/>
          </p:nvPr>
        </p:nvSpPr>
        <p:spPr>
          <a:xfrm>
            <a:off x="272875" y="987300"/>
            <a:ext cx="5038500" cy="388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Investigate and understand the </a:t>
            </a:r>
            <a:r>
              <a:rPr b="1" lang="en" sz="1800">
                <a:latin typeface="Barlow"/>
                <a:ea typeface="Barlow"/>
                <a:cs typeface="Barlow"/>
                <a:sym typeface="Barlow"/>
              </a:rPr>
              <a:t>underlying reasons for customer attrition</a:t>
            </a:r>
            <a:r>
              <a:rPr lang="en" sz="1800"/>
              <a:t> within the What the Buddha telecom company.</a:t>
            </a:r>
            <a:endParaRPr sz="1800"/>
          </a:p>
          <a:p>
            <a:pPr indent="0" lvl="0" marL="457200" rtl="0" algn="l">
              <a:spcBef>
                <a:spcPts val="1600"/>
              </a:spcBef>
              <a:spcAft>
                <a:spcPts val="0"/>
              </a:spcAft>
              <a:buNone/>
            </a:pPr>
            <a:r>
              <a:t/>
            </a:r>
            <a:endParaRPr sz="200"/>
          </a:p>
          <a:p>
            <a:pPr indent="-342900" lvl="0" marL="457200" rtl="0" algn="l">
              <a:spcBef>
                <a:spcPts val="1600"/>
              </a:spcBef>
              <a:spcAft>
                <a:spcPts val="0"/>
              </a:spcAft>
              <a:buSzPts val="1800"/>
              <a:buChar char="●"/>
            </a:pPr>
            <a:r>
              <a:rPr lang="en" sz="1800"/>
              <a:t>Identify and analyze </a:t>
            </a:r>
            <a:r>
              <a:rPr b="1" lang="en" sz="1800">
                <a:latin typeface="Barlow"/>
                <a:ea typeface="Barlow"/>
                <a:cs typeface="Barlow"/>
                <a:sym typeface="Barlow"/>
              </a:rPr>
              <a:t>key factors that contribute to customer attrition</a:t>
            </a:r>
            <a:r>
              <a:rPr lang="en" sz="1800"/>
              <a:t>, providing insights into areas that may need improvement.</a:t>
            </a:r>
            <a:endParaRPr sz="1800"/>
          </a:p>
          <a:p>
            <a:pPr indent="-342900" lvl="1" marL="914400" rtl="0" algn="l">
              <a:spcBef>
                <a:spcPts val="0"/>
              </a:spcBef>
              <a:spcAft>
                <a:spcPts val="0"/>
              </a:spcAft>
              <a:buSzPts val="1800"/>
              <a:buChar char="○"/>
            </a:pPr>
            <a:r>
              <a:rPr lang="en" sz="1800"/>
              <a:t>Number of customers in each service</a:t>
            </a:r>
            <a:endParaRPr sz="1800"/>
          </a:p>
          <a:p>
            <a:pPr indent="0" lvl="0" marL="457200" rtl="0" algn="l">
              <a:spcBef>
                <a:spcPts val="0"/>
              </a:spcBef>
              <a:spcAft>
                <a:spcPts val="0"/>
              </a:spcAft>
              <a:buNone/>
            </a:pPr>
            <a:r>
              <a:t/>
            </a:r>
            <a:endParaRPr sz="600"/>
          </a:p>
          <a:p>
            <a:pPr indent="-342900" lvl="1" marL="914400" rtl="0" algn="l">
              <a:spcBef>
                <a:spcPts val="0"/>
              </a:spcBef>
              <a:spcAft>
                <a:spcPts val="0"/>
              </a:spcAft>
              <a:buSzPts val="1800"/>
              <a:buChar char="○"/>
            </a:pPr>
            <a:r>
              <a:rPr lang="en" sz="1800"/>
              <a:t>Churn distribution by gender</a:t>
            </a:r>
            <a:endParaRPr sz="1800"/>
          </a:p>
          <a:p>
            <a:pPr indent="0" lvl="0" marL="0" rtl="0" algn="l">
              <a:spcBef>
                <a:spcPts val="0"/>
              </a:spcBef>
              <a:spcAft>
                <a:spcPts val="0"/>
              </a:spcAft>
              <a:buNone/>
            </a:pPr>
            <a:r>
              <a:t/>
            </a:r>
            <a:endParaRPr sz="100"/>
          </a:p>
          <a:p>
            <a:pPr indent="-342900" lvl="1" marL="914400" rtl="0" algn="l">
              <a:spcBef>
                <a:spcPts val="0"/>
              </a:spcBef>
              <a:spcAft>
                <a:spcPts val="0"/>
              </a:spcAft>
              <a:buSzPts val="1800"/>
              <a:buChar char="○"/>
            </a:pPr>
            <a:r>
              <a:rPr lang="en" sz="1800"/>
              <a:t>Payment vs Churn</a:t>
            </a:r>
            <a:endParaRPr sz="1800"/>
          </a:p>
          <a:p>
            <a:pPr indent="0" lvl="0" marL="457200" rtl="0" algn="l">
              <a:spcBef>
                <a:spcPts val="0"/>
              </a:spcBef>
              <a:spcAft>
                <a:spcPts val="0"/>
              </a:spcAft>
              <a:buNone/>
            </a:pPr>
            <a:r>
              <a:t/>
            </a:r>
            <a:endParaRPr sz="600"/>
          </a:p>
          <a:p>
            <a:pPr indent="-342900" lvl="1" marL="914400" rtl="0" algn="l">
              <a:spcBef>
                <a:spcPts val="0"/>
              </a:spcBef>
              <a:spcAft>
                <a:spcPts val="0"/>
              </a:spcAft>
              <a:buSzPts val="1800"/>
              <a:buChar char="○"/>
            </a:pPr>
            <a:r>
              <a:rPr lang="en" sz="1800"/>
              <a:t>Tenure vs Churn</a:t>
            </a:r>
            <a:endParaRPr sz="1800"/>
          </a:p>
        </p:txBody>
      </p:sp>
      <p:grpSp>
        <p:nvGrpSpPr>
          <p:cNvPr id="2243" name="Google Shape;2243;p29"/>
          <p:cNvGrpSpPr/>
          <p:nvPr/>
        </p:nvGrpSpPr>
        <p:grpSpPr>
          <a:xfrm>
            <a:off x="8201367" y="3073316"/>
            <a:ext cx="384618" cy="454880"/>
            <a:chOff x="8065100" y="2000174"/>
            <a:chExt cx="255086" cy="301685"/>
          </a:xfrm>
        </p:grpSpPr>
        <p:sp>
          <p:nvSpPr>
            <p:cNvPr id="2244" name="Google Shape;2244;p29"/>
            <p:cNvSpPr/>
            <p:nvPr/>
          </p:nvSpPr>
          <p:spPr>
            <a:xfrm>
              <a:off x="8085185" y="2151016"/>
              <a:ext cx="65220" cy="150842"/>
            </a:xfrm>
            <a:custGeom>
              <a:rect b="b" l="l" r="r" t="t"/>
              <a:pathLst>
                <a:path extrusionOk="0" h="4739" w="2049">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9"/>
            <p:cNvSpPr/>
            <p:nvPr/>
          </p:nvSpPr>
          <p:spPr>
            <a:xfrm>
              <a:off x="8161004" y="2151016"/>
              <a:ext cx="65188" cy="150842"/>
            </a:xfrm>
            <a:custGeom>
              <a:rect b="b" l="l" r="r" t="t"/>
              <a:pathLst>
                <a:path extrusionOk="0" h="4739" w="2048">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9"/>
            <p:cNvSpPr/>
            <p:nvPr/>
          </p:nvSpPr>
          <p:spPr>
            <a:xfrm>
              <a:off x="8236791" y="2151016"/>
              <a:ext cx="65220" cy="150842"/>
            </a:xfrm>
            <a:custGeom>
              <a:rect b="b" l="l" r="r" t="t"/>
              <a:pathLst>
                <a:path extrusionOk="0" h="4739" w="2049">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9"/>
            <p:cNvSpPr/>
            <p:nvPr/>
          </p:nvSpPr>
          <p:spPr>
            <a:xfrm>
              <a:off x="8065100" y="2000174"/>
              <a:ext cx="255086" cy="178916"/>
            </a:xfrm>
            <a:custGeom>
              <a:rect b="b" l="l" r="r" t="t"/>
              <a:pathLst>
                <a:path extrusionOk="0" h="5621" w="8014">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8" name="Google Shape;2248;p29"/>
          <p:cNvGrpSpPr/>
          <p:nvPr/>
        </p:nvGrpSpPr>
        <p:grpSpPr>
          <a:xfrm>
            <a:off x="5628122" y="1891304"/>
            <a:ext cx="319491" cy="512040"/>
            <a:chOff x="3316159" y="1515085"/>
            <a:chExt cx="211892" cy="339594"/>
          </a:xfrm>
        </p:grpSpPr>
        <p:sp>
          <p:nvSpPr>
            <p:cNvPr id="2249" name="Google Shape;2249;p29"/>
            <p:cNvSpPr/>
            <p:nvPr/>
          </p:nvSpPr>
          <p:spPr>
            <a:xfrm>
              <a:off x="3316159" y="1557514"/>
              <a:ext cx="169049" cy="297165"/>
            </a:xfrm>
            <a:custGeom>
              <a:rect b="b" l="l" r="r" t="t"/>
              <a:pathLst>
                <a:path extrusionOk="0" h="9336" w="5311">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9"/>
            <p:cNvSpPr/>
            <p:nvPr/>
          </p:nvSpPr>
          <p:spPr>
            <a:xfrm>
              <a:off x="3337772" y="1610161"/>
              <a:ext cx="132667" cy="127415"/>
            </a:xfrm>
            <a:custGeom>
              <a:rect b="b" l="l" r="r" t="t"/>
              <a:pathLst>
                <a:path extrusionOk="0" h="4003" w="4168">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9"/>
            <p:cNvSpPr/>
            <p:nvPr/>
          </p:nvSpPr>
          <p:spPr>
            <a:xfrm>
              <a:off x="3343056" y="1749290"/>
              <a:ext cx="41729" cy="41729"/>
            </a:xfrm>
            <a:custGeom>
              <a:rect b="b" l="l" r="r" t="t"/>
              <a:pathLst>
                <a:path extrusionOk="0" h="1311" w="1311">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9"/>
            <p:cNvSpPr/>
            <p:nvPr/>
          </p:nvSpPr>
          <p:spPr>
            <a:xfrm>
              <a:off x="3417347" y="1749290"/>
              <a:ext cx="41729" cy="41729"/>
            </a:xfrm>
            <a:custGeom>
              <a:rect b="b" l="l" r="r" t="t"/>
              <a:pathLst>
                <a:path extrusionOk="0" h="1311" w="1311">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9"/>
            <p:cNvSpPr/>
            <p:nvPr/>
          </p:nvSpPr>
          <p:spPr>
            <a:xfrm>
              <a:off x="3464710" y="1536315"/>
              <a:ext cx="41729" cy="41315"/>
            </a:xfrm>
            <a:custGeom>
              <a:rect b="b" l="l" r="r" t="t"/>
              <a:pathLst>
                <a:path extrusionOk="0" h="1298" w="1311">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9"/>
            <p:cNvSpPr/>
            <p:nvPr/>
          </p:nvSpPr>
          <p:spPr>
            <a:xfrm>
              <a:off x="3464710" y="1515085"/>
              <a:ext cx="63342" cy="62546"/>
            </a:xfrm>
            <a:custGeom>
              <a:rect b="b" l="l" r="r" t="t"/>
              <a:pathLst>
                <a:path extrusionOk="0" h="1965" w="199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5" name="Google Shape;2255;p29"/>
          <p:cNvSpPr/>
          <p:nvPr/>
        </p:nvSpPr>
        <p:spPr>
          <a:xfrm>
            <a:off x="6500320" y="618210"/>
            <a:ext cx="512400" cy="486900"/>
          </a:xfrm>
          <a:prstGeom prst="star5">
            <a:avLst>
              <a:gd fmla="val 19098" name="adj"/>
              <a:gd fmla="val 105146" name="hf"/>
              <a:gd fmla="val 110557" name="vf"/>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6" name="Google Shape;2256;p29"/>
          <p:cNvGrpSpPr/>
          <p:nvPr/>
        </p:nvGrpSpPr>
        <p:grpSpPr>
          <a:xfrm>
            <a:off x="5715925" y="987297"/>
            <a:ext cx="2080772" cy="3538053"/>
            <a:chOff x="5715925" y="987297"/>
            <a:chExt cx="2080772" cy="3538053"/>
          </a:xfrm>
        </p:grpSpPr>
        <p:grpSp>
          <p:nvGrpSpPr>
            <p:cNvPr id="2257" name="Google Shape;2257;p29"/>
            <p:cNvGrpSpPr/>
            <p:nvPr/>
          </p:nvGrpSpPr>
          <p:grpSpPr>
            <a:xfrm>
              <a:off x="5715932" y="987297"/>
              <a:ext cx="2080765" cy="3537996"/>
              <a:chOff x="6108676" y="735139"/>
              <a:chExt cx="893377" cy="1519040"/>
            </a:xfrm>
          </p:grpSpPr>
          <p:sp>
            <p:nvSpPr>
              <p:cNvPr id="2258" name="Google Shape;2258;p29"/>
              <p:cNvSpPr/>
              <p:nvPr/>
            </p:nvSpPr>
            <p:spPr>
              <a:xfrm>
                <a:off x="6306550" y="1246475"/>
                <a:ext cx="600000" cy="1007700"/>
              </a:xfrm>
              <a:prstGeom prst="triangle">
                <a:avLst>
                  <a:gd fmla="val 50000" name="adj"/>
                </a:avLst>
              </a:prstGeom>
              <a:solidFill>
                <a:srgbClr val="81B0C5">
                  <a:alpha val="410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9"/>
              <p:cNvSpPr/>
              <p:nvPr/>
            </p:nvSpPr>
            <p:spPr>
              <a:xfrm>
                <a:off x="6306553" y="915679"/>
                <a:ext cx="600000" cy="1007700"/>
              </a:xfrm>
              <a:prstGeom prst="triangle">
                <a:avLst>
                  <a:gd fmla="val 50000" name="adj"/>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9"/>
              <p:cNvSpPr/>
              <p:nvPr/>
            </p:nvSpPr>
            <p:spPr>
              <a:xfrm>
                <a:off x="6108676" y="1246475"/>
                <a:ext cx="600000" cy="1007700"/>
              </a:xfrm>
              <a:prstGeom prst="triangle">
                <a:avLst>
                  <a:gd fmla="val 50000" name="adj"/>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9"/>
              <p:cNvSpPr/>
              <p:nvPr/>
            </p:nvSpPr>
            <p:spPr>
              <a:xfrm>
                <a:off x="6321250" y="735139"/>
                <a:ext cx="465900" cy="782400"/>
              </a:xfrm>
              <a:prstGeom prst="triangle">
                <a:avLst>
                  <a:gd fmla="val 50000" name="adj"/>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9"/>
              <p:cNvSpPr/>
              <p:nvPr/>
            </p:nvSpPr>
            <p:spPr>
              <a:xfrm>
                <a:off x="6402053" y="1246479"/>
                <a:ext cx="600000" cy="1007700"/>
              </a:xfrm>
              <a:prstGeom prst="triangle">
                <a:avLst>
                  <a:gd fmla="val 50000" name="adj"/>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3" name="Google Shape;2263;p29"/>
            <p:cNvSpPr/>
            <p:nvPr/>
          </p:nvSpPr>
          <p:spPr>
            <a:xfrm rot="2491">
              <a:off x="5715925" y="3717300"/>
              <a:ext cx="414000" cy="807900"/>
            </a:xfrm>
            <a:prstGeom prst="triangle">
              <a:avLst>
                <a:gd fmla="val 58801" name="adj"/>
              </a:avLst>
            </a:prstGeom>
            <a:solidFill>
              <a:srgbClr val="00899C">
                <a:alpha val="38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9"/>
            <p:cNvSpPr/>
            <p:nvPr/>
          </p:nvSpPr>
          <p:spPr>
            <a:xfrm>
              <a:off x="6560325" y="1804725"/>
              <a:ext cx="400800" cy="666000"/>
            </a:xfrm>
            <a:prstGeom prst="triangle">
              <a:avLst>
                <a:gd fmla="val 49575" name="adj"/>
              </a:avLst>
            </a:prstGeom>
            <a:solidFill>
              <a:srgbClr val="496A95">
                <a:alpha val="3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cxnSp>
        <p:nvCxnSpPr>
          <p:cNvPr id="2269" name="Google Shape;2269;p30"/>
          <p:cNvCxnSpPr>
            <a:stCxn id="2270" idx="3"/>
            <a:endCxn id="2271" idx="2"/>
          </p:cNvCxnSpPr>
          <p:nvPr/>
        </p:nvCxnSpPr>
        <p:spPr>
          <a:xfrm flipH="1" rot="10800000">
            <a:off x="2162100" y="1758063"/>
            <a:ext cx="495900" cy="1200"/>
          </a:xfrm>
          <a:prstGeom prst="straightConnector1">
            <a:avLst/>
          </a:prstGeom>
          <a:noFill/>
          <a:ln cap="flat" cmpd="sng" w="19050">
            <a:solidFill>
              <a:schemeClr val="dk2"/>
            </a:solidFill>
            <a:prstDash val="solid"/>
            <a:round/>
            <a:headEnd len="med" w="med" type="none"/>
            <a:tailEnd len="med" w="med" type="triangle"/>
          </a:ln>
        </p:spPr>
      </p:cxnSp>
      <p:sp>
        <p:nvSpPr>
          <p:cNvPr id="2272" name="Google Shape;2272;p30"/>
          <p:cNvSpPr txBox="1"/>
          <p:nvPr>
            <p:ph type="title"/>
          </p:nvPr>
        </p:nvSpPr>
        <p:spPr>
          <a:xfrm>
            <a:off x="86550" y="285375"/>
            <a:ext cx="39192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Ideation</a:t>
            </a:r>
            <a:endParaRPr sz="2400"/>
          </a:p>
        </p:txBody>
      </p:sp>
      <p:sp>
        <p:nvSpPr>
          <p:cNvPr id="2273" name="Google Shape;2273;p30"/>
          <p:cNvSpPr/>
          <p:nvPr/>
        </p:nvSpPr>
        <p:spPr>
          <a:xfrm>
            <a:off x="1096650" y="844038"/>
            <a:ext cx="1143000" cy="1634725"/>
          </a:xfrm>
          <a:prstGeom prst="flowChartMagneticDisk">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70" name="Google Shape;2270;p30"/>
          <p:cNvSpPr txBox="1"/>
          <p:nvPr>
            <p:ph idx="1" type="subTitle"/>
          </p:nvPr>
        </p:nvSpPr>
        <p:spPr>
          <a:xfrm>
            <a:off x="1174200" y="1452813"/>
            <a:ext cx="987900" cy="61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latin typeface="Barlow"/>
                <a:ea typeface="Barlow"/>
                <a:cs typeface="Barlow"/>
                <a:sym typeface="Barlow"/>
              </a:rPr>
              <a:t>Kafka Consumer</a:t>
            </a:r>
            <a:endParaRPr b="1" sz="1400">
              <a:latin typeface="Barlow"/>
              <a:ea typeface="Barlow"/>
              <a:cs typeface="Barlow"/>
              <a:sym typeface="Barlow"/>
            </a:endParaRPr>
          </a:p>
        </p:txBody>
      </p:sp>
      <p:sp>
        <p:nvSpPr>
          <p:cNvPr id="2271" name="Google Shape;2271;p30"/>
          <p:cNvSpPr/>
          <p:nvPr/>
        </p:nvSpPr>
        <p:spPr>
          <a:xfrm>
            <a:off x="2658125" y="1037400"/>
            <a:ext cx="1563900" cy="14415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74" name="Google Shape;2274;p30"/>
          <p:cNvSpPr txBox="1"/>
          <p:nvPr/>
        </p:nvSpPr>
        <p:spPr>
          <a:xfrm>
            <a:off x="2999300" y="1573100"/>
            <a:ext cx="9879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600">
                <a:solidFill>
                  <a:schemeClr val="dk1"/>
                </a:solidFill>
                <a:latin typeface="Barlow"/>
                <a:ea typeface="Barlow"/>
                <a:cs typeface="Barlow"/>
                <a:sym typeface="Barlow"/>
              </a:rPr>
              <a:t>S</a:t>
            </a:r>
            <a:r>
              <a:rPr b="1" lang="en" sz="1600">
                <a:solidFill>
                  <a:schemeClr val="dk1"/>
                </a:solidFill>
                <a:latin typeface="Barlow"/>
                <a:ea typeface="Barlow"/>
                <a:cs typeface="Barlow"/>
                <a:sym typeface="Barlow"/>
              </a:rPr>
              <a:t>3 Job</a:t>
            </a:r>
            <a:endParaRPr b="1" sz="1600">
              <a:solidFill>
                <a:schemeClr val="dk1"/>
              </a:solidFill>
              <a:latin typeface="Barlow"/>
              <a:ea typeface="Barlow"/>
              <a:cs typeface="Barlow"/>
              <a:sym typeface="Barlow"/>
            </a:endParaRPr>
          </a:p>
        </p:txBody>
      </p:sp>
      <p:sp>
        <p:nvSpPr>
          <p:cNvPr id="2275" name="Google Shape;2275;p30"/>
          <p:cNvSpPr/>
          <p:nvPr/>
        </p:nvSpPr>
        <p:spPr>
          <a:xfrm>
            <a:off x="5289725" y="1650525"/>
            <a:ext cx="987900" cy="926100"/>
          </a:xfrm>
          <a:prstGeom prst="ellipse">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76" name="Google Shape;2276;p30"/>
          <p:cNvSpPr/>
          <p:nvPr/>
        </p:nvSpPr>
        <p:spPr>
          <a:xfrm>
            <a:off x="5508025" y="790562"/>
            <a:ext cx="1143000" cy="1536875"/>
          </a:xfrm>
          <a:prstGeom prst="flowChartMagneticDisk">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77" name="Google Shape;2277;p30"/>
          <p:cNvSpPr txBox="1"/>
          <p:nvPr>
            <p:ph idx="1" type="subTitle"/>
          </p:nvPr>
        </p:nvSpPr>
        <p:spPr>
          <a:xfrm>
            <a:off x="5585575" y="1452825"/>
            <a:ext cx="987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Barlow"/>
                <a:ea typeface="Barlow"/>
                <a:cs typeface="Barlow"/>
                <a:sym typeface="Barlow"/>
              </a:rPr>
              <a:t>S3</a:t>
            </a:r>
            <a:endParaRPr b="1">
              <a:latin typeface="Barlow"/>
              <a:ea typeface="Barlow"/>
              <a:cs typeface="Barlow"/>
              <a:sym typeface="Barlow"/>
            </a:endParaRPr>
          </a:p>
        </p:txBody>
      </p:sp>
      <p:cxnSp>
        <p:nvCxnSpPr>
          <p:cNvPr id="2278" name="Google Shape;2278;p30"/>
          <p:cNvCxnSpPr>
            <a:stCxn id="2271" idx="6"/>
            <a:endCxn id="2276" idx="2"/>
          </p:cNvCxnSpPr>
          <p:nvPr/>
        </p:nvCxnSpPr>
        <p:spPr>
          <a:xfrm flipH="1" rot="10800000">
            <a:off x="4222025" y="1558950"/>
            <a:ext cx="1286100" cy="199200"/>
          </a:xfrm>
          <a:prstGeom prst="straightConnector1">
            <a:avLst/>
          </a:prstGeom>
          <a:noFill/>
          <a:ln cap="flat" cmpd="sng" w="19050">
            <a:solidFill>
              <a:schemeClr val="dk2"/>
            </a:solidFill>
            <a:prstDash val="solid"/>
            <a:round/>
            <a:headEnd len="med" w="med" type="none"/>
            <a:tailEnd len="med" w="med" type="triangle"/>
          </a:ln>
        </p:spPr>
      </p:cxnSp>
      <p:sp>
        <p:nvSpPr>
          <p:cNvPr id="2279" name="Google Shape;2279;p30"/>
          <p:cNvSpPr/>
          <p:nvPr/>
        </p:nvSpPr>
        <p:spPr>
          <a:xfrm>
            <a:off x="4478975" y="1395275"/>
            <a:ext cx="694710" cy="803196"/>
          </a:xfrm>
          <a:prstGeom prst="flowChartDocument">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80" name="Google Shape;2280;p30"/>
          <p:cNvSpPr txBox="1"/>
          <p:nvPr>
            <p:ph idx="1" type="subTitle"/>
          </p:nvPr>
        </p:nvSpPr>
        <p:spPr>
          <a:xfrm>
            <a:off x="4556325" y="1579225"/>
            <a:ext cx="6174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Barlow"/>
                <a:ea typeface="Barlow"/>
                <a:cs typeface="Barlow"/>
                <a:sym typeface="Barlow"/>
              </a:rPr>
              <a:t>CSV</a:t>
            </a:r>
            <a:endParaRPr b="1">
              <a:latin typeface="Barlow"/>
              <a:ea typeface="Barlow"/>
              <a:cs typeface="Barlow"/>
              <a:sym typeface="Barlow"/>
            </a:endParaRPr>
          </a:p>
        </p:txBody>
      </p:sp>
      <p:sp>
        <p:nvSpPr>
          <p:cNvPr id="2281" name="Google Shape;2281;p30"/>
          <p:cNvSpPr/>
          <p:nvPr/>
        </p:nvSpPr>
        <p:spPr>
          <a:xfrm>
            <a:off x="5434225" y="3415499"/>
            <a:ext cx="1143000" cy="1536875"/>
          </a:xfrm>
          <a:prstGeom prst="flowChartMagneticDisk">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cxnSp>
        <p:nvCxnSpPr>
          <p:cNvPr id="2282" name="Google Shape;2282;p30"/>
          <p:cNvCxnSpPr>
            <a:stCxn id="2276" idx="3"/>
            <a:endCxn id="2281" idx="1"/>
          </p:cNvCxnSpPr>
          <p:nvPr/>
        </p:nvCxnSpPr>
        <p:spPr>
          <a:xfrm flipH="1">
            <a:off x="6005725" y="2327437"/>
            <a:ext cx="73800" cy="1088100"/>
          </a:xfrm>
          <a:prstGeom prst="straightConnector1">
            <a:avLst/>
          </a:prstGeom>
          <a:noFill/>
          <a:ln cap="flat" cmpd="sng" w="19050">
            <a:solidFill>
              <a:schemeClr val="dk2"/>
            </a:solidFill>
            <a:prstDash val="solid"/>
            <a:round/>
            <a:headEnd len="med" w="med" type="none"/>
            <a:tailEnd len="med" w="med" type="triangle"/>
          </a:ln>
        </p:spPr>
      </p:cxnSp>
      <p:sp>
        <p:nvSpPr>
          <p:cNvPr id="2283" name="Google Shape;2283;p30"/>
          <p:cNvSpPr/>
          <p:nvPr/>
        </p:nvSpPr>
        <p:spPr>
          <a:xfrm>
            <a:off x="5640624" y="2558738"/>
            <a:ext cx="772902" cy="612900"/>
          </a:xfrm>
          <a:prstGeom prst="flowChartMultidocument">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84" name="Google Shape;2284;p30"/>
          <p:cNvSpPr txBox="1"/>
          <p:nvPr>
            <p:ph idx="1" type="subTitle"/>
          </p:nvPr>
        </p:nvSpPr>
        <p:spPr>
          <a:xfrm>
            <a:off x="5639275" y="2647550"/>
            <a:ext cx="8805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Barlow"/>
                <a:ea typeface="Barlow"/>
                <a:cs typeface="Barlow"/>
                <a:sym typeface="Barlow"/>
              </a:rPr>
              <a:t>CSVs</a:t>
            </a:r>
            <a:endParaRPr b="1">
              <a:latin typeface="Barlow"/>
              <a:ea typeface="Barlow"/>
              <a:cs typeface="Barlow"/>
              <a:sym typeface="Barlow"/>
            </a:endParaRPr>
          </a:p>
        </p:txBody>
      </p:sp>
      <p:sp>
        <p:nvSpPr>
          <p:cNvPr id="2285" name="Google Shape;2285;p30"/>
          <p:cNvSpPr txBox="1"/>
          <p:nvPr>
            <p:ph idx="1" type="subTitle"/>
          </p:nvPr>
        </p:nvSpPr>
        <p:spPr>
          <a:xfrm>
            <a:off x="5541925" y="4160675"/>
            <a:ext cx="9879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Barlow"/>
                <a:ea typeface="Barlow"/>
                <a:cs typeface="Barlow"/>
                <a:sym typeface="Barlow"/>
              </a:rPr>
              <a:t>Redshift</a:t>
            </a:r>
            <a:endParaRPr b="1">
              <a:latin typeface="Barlow"/>
              <a:ea typeface="Barlow"/>
              <a:cs typeface="Barlow"/>
              <a:sym typeface="Barlow"/>
            </a:endParaRPr>
          </a:p>
        </p:txBody>
      </p:sp>
      <p:sp>
        <p:nvSpPr>
          <p:cNvPr id="2286" name="Google Shape;2286;p30"/>
          <p:cNvSpPr/>
          <p:nvPr/>
        </p:nvSpPr>
        <p:spPr>
          <a:xfrm>
            <a:off x="2534700" y="3707700"/>
            <a:ext cx="1333500" cy="1323900"/>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87" name="Google Shape;2287;p30"/>
          <p:cNvSpPr/>
          <p:nvPr/>
        </p:nvSpPr>
        <p:spPr>
          <a:xfrm>
            <a:off x="2868575" y="2713500"/>
            <a:ext cx="1143000" cy="701925"/>
          </a:xfrm>
          <a:prstGeom prst="flowChartMagneticDisk">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cxnSp>
        <p:nvCxnSpPr>
          <p:cNvPr id="2288" name="Google Shape;2288;p30"/>
          <p:cNvCxnSpPr>
            <a:stCxn id="2271" idx="4"/>
            <a:endCxn id="2287" idx="1"/>
          </p:cNvCxnSpPr>
          <p:nvPr/>
        </p:nvCxnSpPr>
        <p:spPr>
          <a:xfrm>
            <a:off x="3440075" y="2478900"/>
            <a:ext cx="0" cy="234600"/>
          </a:xfrm>
          <a:prstGeom prst="straightConnector1">
            <a:avLst/>
          </a:prstGeom>
          <a:noFill/>
          <a:ln cap="flat" cmpd="sng" w="19050">
            <a:solidFill>
              <a:schemeClr val="dk2"/>
            </a:solidFill>
            <a:prstDash val="solid"/>
            <a:round/>
            <a:headEnd len="med" w="med" type="none"/>
            <a:tailEnd len="med" w="med" type="triangle"/>
          </a:ln>
        </p:spPr>
      </p:cxnSp>
      <p:cxnSp>
        <p:nvCxnSpPr>
          <p:cNvPr id="2289" name="Google Shape;2289;p30"/>
          <p:cNvCxnSpPr>
            <a:stCxn id="2287" idx="3"/>
            <a:endCxn id="2286" idx="0"/>
          </p:cNvCxnSpPr>
          <p:nvPr/>
        </p:nvCxnSpPr>
        <p:spPr>
          <a:xfrm flipH="1">
            <a:off x="3201575" y="3415425"/>
            <a:ext cx="238500" cy="292200"/>
          </a:xfrm>
          <a:prstGeom prst="straightConnector1">
            <a:avLst/>
          </a:prstGeom>
          <a:noFill/>
          <a:ln cap="flat" cmpd="sng" w="19050">
            <a:solidFill>
              <a:schemeClr val="dk2"/>
            </a:solidFill>
            <a:prstDash val="solid"/>
            <a:round/>
            <a:headEnd len="med" w="med" type="none"/>
            <a:tailEnd len="med" w="med" type="triangle"/>
          </a:ln>
        </p:spPr>
      </p:cxnSp>
      <p:sp>
        <p:nvSpPr>
          <p:cNvPr id="2290" name="Google Shape;2290;p30"/>
          <p:cNvSpPr txBox="1"/>
          <p:nvPr>
            <p:ph idx="1" type="subTitle"/>
          </p:nvPr>
        </p:nvSpPr>
        <p:spPr>
          <a:xfrm>
            <a:off x="2946125" y="2835700"/>
            <a:ext cx="987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latin typeface="Barlow"/>
                <a:ea typeface="Barlow"/>
                <a:cs typeface="Barlow"/>
                <a:sym typeface="Barlow"/>
              </a:rPr>
              <a:t>Kafka Producer</a:t>
            </a:r>
            <a:endParaRPr b="1" sz="1400">
              <a:latin typeface="Barlow"/>
              <a:ea typeface="Barlow"/>
              <a:cs typeface="Barlow"/>
              <a:sym typeface="Barlow"/>
            </a:endParaRPr>
          </a:p>
        </p:txBody>
      </p:sp>
      <p:sp>
        <p:nvSpPr>
          <p:cNvPr id="2291" name="Google Shape;2291;p30"/>
          <p:cNvSpPr txBox="1"/>
          <p:nvPr>
            <p:ph idx="1" type="subTitle"/>
          </p:nvPr>
        </p:nvSpPr>
        <p:spPr>
          <a:xfrm>
            <a:off x="2707500" y="4088800"/>
            <a:ext cx="987900" cy="43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latin typeface="Barlow"/>
                <a:ea typeface="Barlow"/>
                <a:cs typeface="Barlow"/>
                <a:sym typeface="Barlow"/>
              </a:rPr>
              <a:t>Redshift Job</a:t>
            </a:r>
            <a:endParaRPr b="1">
              <a:latin typeface="Barlow"/>
              <a:ea typeface="Barlow"/>
              <a:cs typeface="Barlow"/>
              <a:sym typeface="Barlow"/>
            </a:endParaRPr>
          </a:p>
        </p:txBody>
      </p:sp>
      <p:cxnSp>
        <p:nvCxnSpPr>
          <p:cNvPr id="2292" name="Google Shape;2292;p30"/>
          <p:cNvCxnSpPr>
            <a:stCxn id="2286" idx="6"/>
            <a:endCxn id="2281" idx="2"/>
          </p:cNvCxnSpPr>
          <p:nvPr/>
        </p:nvCxnSpPr>
        <p:spPr>
          <a:xfrm flipH="1" rot="10800000">
            <a:off x="3868200" y="4183950"/>
            <a:ext cx="1566000" cy="185700"/>
          </a:xfrm>
          <a:prstGeom prst="straightConnector1">
            <a:avLst/>
          </a:prstGeom>
          <a:noFill/>
          <a:ln cap="flat" cmpd="sng" w="19050">
            <a:solidFill>
              <a:schemeClr val="dk2"/>
            </a:solidFill>
            <a:prstDash val="solid"/>
            <a:round/>
            <a:headEnd len="med" w="med" type="none"/>
            <a:tailEnd len="med" w="med" type="triangle"/>
          </a:ln>
        </p:spPr>
      </p:cxnSp>
      <p:sp>
        <p:nvSpPr>
          <p:cNvPr id="2293" name="Google Shape;2293;p30"/>
          <p:cNvSpPr/>
          <p:nvPr/>
        </p:nvSpPr>
        <p:spPr>
          <a:xfrm>
            <a:off x="0" y="4669225"/>
            <a:ext cx="2491200" cy="200400"/>
          </a:xfrm>
          <a:prstGeom prst="roundRect">
            <a:avLst>
              <a:gd fmla="val 16667" name="adj"/>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94" name="Google Shape;2294;p30"/>
          <p:cNvSpPr/>
          <p:nvPr/>
        </p:nvSpPr>
        <p:spPr>
          <a:xfrm>
            <a:off x="64425" y="3302500"/>
            <a:ext cx="1143000" cy="1634725"/>
          </a:xfrm>
          <a:prstGeom prst="flowChartMagneticDisk">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cxnSp>
        <p:nvCxnSpPr>
          <p:cNvPr id="2295" name="Google Shape;2295;p30"/>
          <p:cNvCxnSpPr>
            <a:stCxn id="2286" idx="2"/>
            <a:endCxn id="2294" idx="4"/>
          </p:cNvCxnSpPr>
          <p:nvPr/>
        </p:nvCxnSpPr>
        <p:spPr>
          <a:xfrm rot="10800000">
            <a:off x="1207500" y="4119750"/>
            <a:ext cx="1327200" cy="249900"/>
          </a:xfrm>
          <a:prstGeom prst="straightConnector1">
            <a:avLst/>
          </a:prstGeom>
          <a:noFill/>
          <a:ln cap="flat" cmpd="sng" w="19050">
            <a:solidFill>
              <a:schemeClr val="dk2"/>
            </a:solidFill>
            <a:prstDash val="solid"/>
            <a:round/>
            <a:headEnd len="med" w="med" type="none"/>
            <a:tailEnd len="med" w="med" type="triangle"/>
          </a:ln>
        </p:spPr>
      </p:cxnSp>
      <p:cxnSp>
        <p:nvCxnSpPr>
          <p:cNvPr id="2296" name="Google Shape;2296;p30"/>
          <p:cNvCxnSpPr>
            <a:stCxn id="2286" idx="7"/>
          </p:cNvCxnSpPr>
          <p:nvPr/>
        </p:nvCxnSpPr>
        <p:spPr>
          <a:xfrm flipH="1" rot="10800000">
            <a:off x="3672913" y="2236581"/>
            <a:ext cx="1924800" cy="1665000"/>
          </a:xfrm>
          <a:prstGeom prst="straightConnector1">
            <a:avLst/>
          </a:prstGeom>
          <a:noFill/>
          <a:ln cap="flat" cmpd="sng" w="19050">
            <a:solidFill>
              <a:schemeClr val="dk2"/>
            </a:solidFill>
            <a:prstDash val="solid"/>
            <a:round/>
            <a:headEnd len="med" w="med" type="none"/>
            <a:tailEnd len="med" w="med" type="triangle"/>
          </a:ln>
        </p:spPr>
      </p:cxnSp>
      <p:sp>
        <p:nvSpPr>
          <p:cNvPr id="2297" name="Google Shape;2297;p30"/>
          <p:cNvSpPr txBox="1"/>
          <p:nvPr>
            <p:ph idx="1" type="subTitle"/>
          </p:nvPr>
        </p:nvSpPr>
        <p:spPr>
          <a:xfrm>
            <a:off x="64425" y="3933713"/>
            <a:ext cx="1095600" cy="37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latin typeface="Barlow"/>
                <a:ea typeface="Barlow"/>
                <a:cs typeface="Barlow"/>
                <a:sym typeface="Barlow"/>
              </a:rPr>
              <a:t>Dashboard</a:t>
            </a:r>
            <a:endParaRPr b="1" sz="1400">
              <a:latin typeface="Barlow"/>
              <a:ea typeface="Barlow"/>
              <a:cs typeface="Barlow"/>
              <a:sym typeface="Barlow"/>
            </a:endParaRPr>
          </a:p>
        </p:txBody>
      </p:sp>
      <p:sp>
        <p:nvSpPr>
          <p:cNvPr id="2298" name="Google Shape;2298;p30"/>
          <p:cNvSpPr/>
          <p:nvPr/>
        </p:nvSpPr>
        <p:spPr>
          <a:xfrm>
            <a:off x="4206750" y="2778400"/>
            <a:ext cx="987900" cy="435300"/>
          </a:xfrm>
          <a:prstGeom prst="snip2DiagRect">
            <a:avLst>
              <a:gd fmla="val 0" name="adj1"/>
              <a:gd fmla="val 16667" name="adj2"/>
            </a:avLst>
          </a:prstGeom>
          <a:solidFill>
            <a:schemeClr val="lt1"/>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299" name="Google Shape;2299;p30"/>
          <p:cNvSpPr txBox="1"/>
          <p:nvPr>
            <p:ph idx="1" type="subTitle"/>
          </p:nvPr>
        </p:nvSpPr>
        <p:spPr>
          <a:xfrm>
            <a:off x="4402200" y="2809900"/>
            <a:ext cx="694800" cy="37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Barlow"/>
                <a:ea typeface="Barlow"/>
                <a:cs typeface="Barlow"/>
                <a:sym typeface="Barlow"/>
              </a:rPr>
              <a:t>Read</a:t>
            </a:r>
            <a:endParaRPr b="1">
              <a:latin typeface="Barlow"/>
              <a:ea typeface="Barlow"/>
              <a:cs typeface="Barlow"/>
              <a:sym typeface="Barlow"/>
            </a:endParaRPr>
          </a:p>
        </p:txBody>
      </p:sp>
      <p:sp>
        <p:nvSpPr>
          <p:cNvPr id="2300" name="Google Shape;2300;p30"/>
          <p:cNvSpPr/>
          <p:nvPr/>
        </p:nvSpPr>
        <p:spPr>
          <a:xfrm>
            <a:off x="86550" y="1395275"/>
            <a:ext cx="694710" cy="803196"/>
          </a:xfrm>
          <a:prstGeom prst="flowChartDocument">
            <a:avLst/>
          </a:prstGeom>
          <a:solidFill>
            <a:schemeClr val="lt1"/>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2301" name="Google Shape;2301;p30"/>
          <p:cNvSpPr txBox="1"/>
          <p:nvPr>
            <p:ph idx="1" type="subTitle"/>
          </p:nvPr>
        </p:nvSpPr>
        <p:spPr>
          <a:xfrm>
            <a:off x="160100" y="1579213"/>
            <a:ext cx="543600" cy="4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latin typeface="Barlow"/>
                <a:ea typeface="Barlow"/>
                <a:cs typeface="Barlow"/>
                <a:sym typeface="Barlow"/>
              </a:rPr>
              <a:t>New</a:t>
            </a:r>
            <a:endParaRPr b="1" sz="1400">
              <a:latin typeface="Barlow"/>
              <a:ea typeface="Barlow"/>
              <a:cs typeface="Barlow"/>
              <a:sym typeface="Barlow"/>
            </a:endParaRPr>
          </a:p>
        </p:txBody>
      </p:sp>
      <p:cxnSp>
        <p:nvCxnSpPr>
          <p:cNvPr id="2302" name="Google Shape;2302;p30"/>
          <p:cNvCxnSpPr/>
          <p:nvPr/>
        </p:nvCxnSpPr>
        <p:spPr>
          <a:xfrm>
            <a:off x="796000" y="1756088"/>
            <a:ext cx="285900" cy="6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31"/>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Preprocessing and Transformation</a:t>
            </a:r>
            <a:endParaRPr/>
          </a:p>
        </p:txBody>
      </p:sp>
      <p:sp>
        <p:nvSpPr>
          <p:cNvPr id="2308" name="Google Shape;2308;p31"/>
          <p:cNvSpPr txBox="1"/>
          <p:nvPr>
            <p:ph idx="1" type="subTitle"/>
          </p:nvPr>
        </p:nvSpPr>
        <p:spPr>
          <a:xfrm>
            <a:off x="5671650" y="3998850"/>
            <a:ext cx="33195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Understanding the Dataset</a:t>
            </a:r>
            <a:endParaRPr b="1">
              <a:solidFill>
                <a:schemeClr val="accent2"/>
              </a:solidFill>
              <a:latin typeface="Barlow"/>
              <a:ea typeface="Barlow"/>
              <a:cs typeface="Barlow"/>
              <a:sym typeface="Barlow"/>
            </a:endParaRPr>
          </a:p>
        </p:txBody>
      </p:sp>
      <p:sp>
        <p:nvSpPr>
          <p:cNvPr id="2309" name="Google Shape;2309;p31"/>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0" name="Google Shape;2310;p31"/>
          <p:cNvGrpSpPr/>
          <p:nvPr/>
        </p:nvGrpSpPr>
        <p:grpSpPr>
          <a:xfrm>
            <a:off x="8616855" y="4504208"/>
            <a:ext cx="374285" cy="447352"/>
            <a:chOff x="4376425" y="4111600"/>
            <a:chExt cx="390450" cy="347350"/>
          </a:xfrm>
        </p:grpSpPr>
        <p:sp>
          <p:nvSpPr>
            <p:cNvPr id="2311" name="Google Shape;2311;p31"/>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7" name="Google Shape;2317;p31"/>
          <p:cNvGrpSpPr/>
          <p:nvPr/>
        </p:nvGrpSpPr>
        <p:grpSpPr>
          <a:xfrm>
            <a:off x="5694159" y="4646906"/>
            <a:ext cx="373638" cy="304556"/>
            <a:chOff x="1846925" y="1561025"/>
            <a:chExt cx="389775" cy="236475"/>
          </a:xfrm>
        </p:grpSpPr>
        <p:sp>
          <p:nvSpPr>
            <p:cNvPr id="2318" name="Google Shape;2318;p31"/>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2" name="Google Shape;2322;p31"/>
          <p:cNvGrpSpPr/>
          <p:nvPr/>
        </p:nvGrpSpPr>
        <p:grpSpPr>
          <a:xfrm>
            <a:off x="7205030" y="4449528"/>
            <a:ext cx="316961" cy="501959"/>
            <a:chOff x="5249375" y="2073800"/>
            <a:chExt cx="330650" cy="389750"/>
          </a:xfrm>
        </p:grpSpPr>
        <p:sp>
          <p:nvSpPr>
            <p:cNvPr id="2323" name="Google Shape;2323;p31"/>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p32"/>
          <p:cNvSpPr txBox="1"/>
          <p:nvPr>
            <p:ph type="title"/>
          </p:nvPr>
        </p:nvSpPr>
        <p:spPr>
          <a:xfrm>
            <a:off x="332225" y="119425"/>
            <a:ext cx="2800200" cy="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Dataset</a:t>
            </a:r>
            <a:endParaRPr sz="2400"/>
          </a:p>
        </p:txBody>
      </p:sp>
      <p:sp>
        <p:nvSpPr>
          <p:cNvPr id="2334" name="Google Shape;2334;p32"/>
          <p:cNvSpPr txBox="1"/>
          <p:nvPr/>
        </p:nvSpPr>
        <p:spPr>
          <a:xfrm>
            <a:off x="182175" y="601400"/>
            <a:ext cx="3304800" cy="447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7,043 rows, 21 columns</a:t>
            </a:r>
            <a:endParaRPr sz="1800">
              <a:solidFill>
                <a:schemeClr val="dk1"/>
              </a:solidFill>
              <a:latin typeface="Barlow Light"/>
              <a:ea typeface="Barlow Light"/>
              <a:cs typeface="Barlow Light"/>
              <a:sym typeface="Barlow Light"/>
            </a:endParaRPr>
          </a:p>
        </p:txBody>
      </p:sp>
      <p:sp>
        <p:nvSpPr>
          <p:cNvPr id="2335" name="Google Shape;2335;p32"/>
          <p:cNvSpPr txBox="1"/>
          <p:nvPr/>
        </p:nvSpPr>
        <p:spPr>
          <a:xfrm>
            <a:off x="182175" y="1048700"/>
            <a:ext cx="27423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Account info</a:t>
            </a:r>
            <a:endParaRPr sz="1600">
              <a:solidFill>
                <a:schemeClr val="dk1"/>
              </a:solidFill>
              <a:latin typeface="Barlow Light"/>
              <a:ea typeface="Barlow Light"/>
              <a:cs typeface="Barlow Light"/>
              <a:sym typeface="Barlow Light"/>
            </a:endParaRPr>
          </a:p>
        </p:txBody>
      </p:sp>
      <p:grpSp>
        <p:nvGrpSpPr>
          <p:cNvPr id="2336" name="Google Shape;2336;p32"/>
          <p:cNvGrpSpPr/>
          <p:nvPr/>
        </p:nvGrpSpPr>
        <p:grpSpPr>
          <a:xfrm>
            <a:off x="1339375" y="3103275"/>
            <a:ext cx="6338275" cy="1828800"/>
            <a:chOff x="1339375" y="3103275"/>
            <a:chExt cx="6338275" cy="1828800"/>
          </a:xfrm>
        </p:grpSpPr>
        <p:pic>
          <p:nvPicPr>
            <p:cNvPr id="2337" name="Google Shape;2337;p32"/>
            <p:cNvPicPr preferRelativeResize="0"/>
            <p:nvPr/>
          </p:nvPicPr>
          <p:blipFill>
            <a:blip r:embed="rId3">
              <a:alphaModFix/>
            </a:blip>
            <a:stretch>
              <a:fillRect/>
            </a:stretch>
          </p:blipFill>
          <p:spPr>
            <a:xfrm>
              <a:off x="1339375" y="3103275"/>
              <a:ext cx="5331023" cy="1828800"/>
            </a:xfrm>
            <a:prstGeom prst="rect">
              <a:avLst/>
            </a:prstGeom>
            <a:noFill/>
            <a:ln cap="flat" cmpd="sng" w="38100">
              <a:solidFill>
                <a:schemeClr val="lt1"/>
              </a:solidFill>
              <a:prstDash val="solid"/>
              <a:round/>
              <a:headEnd len="sm" w="sm" type="none"/>
              <a:tailEnd len="sm" w="sm" type="none"/>
            </a:ln>
          </p:spPr>
        </p:pic>
        <p:pic>
          <p:nvPicPr>
            <p:cNvPr id="2338" name="Google Shape;2338;p32"/>
            <p:cNvPicPr preferRelativeResize="0"/>
            <p:nvPr/>
          </p:nvPicPr>
          <p:blipFill>
            <a:blip r:embed="rId4">
              <a:alphaModFix/>
            </a:blip>
            <a:stretch>
              <a:fillRect/>
            </a:stretch>
          </p:blipFill>
          <p:spPr>
            <a:xfrm>
              <a:off x="6670400" y="3103275"/>
              <a:ext cx="1007250" cy="1828800"/>
            </a:xfrm>
            <a:prstGeom prst="rect">
              <a:avLst/>
            </a:prstGeom>
            <a:noFill/>
            <a:ln cap="flat" cmpd="sng" w="38100">
              <a:solidFill>
                <a:schemeClr val="lt1"/>
              </a:solidFill>
              <a:prstDash val="solid"/>
              <a:round/>
              <a:headEnd len="sm" w="sm" type="none"/>
              <a:tailEnd len="sm" w="sm" type="none"/>
            </a:ln>
          </p:spPr>
        </p:pic>
      </p:grpSp>
      <p:sp>
        <p:nvSpPr>
          <p:cNvPr id="2339" name="Google Shape;2339;p32"/>
          <p:cNvSpPr txBox="1"/>
          <p:nvPr/>
        </p:nvSpPr>
        <p:spPr>
          <a:xfrm>
            <a:off x="182175" y="1510400"/>
            <a:ext cx="3000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Demographic info</a:t>
            </a:r>
            <a:endParaRPr>
              <a:solidFill>
                <a:schemeClr val="dk1"/>
              </a:solidFill>
            </a:endParaRPr>
          </a:p>
        </p:txBody>
      </p:sp>
      <p:sp>
        <p:nvSpPr>
          <p:cNvPr id="2340" name="Google Shape;2340;p32"/>
          <p:cNvSpPr txBox="1"/>
          <p:nvPr/>
        </p:nvSpPr>
        <p:spPr>
          <a:xfrm>
            <a:off x="182175" y="1939763"/>
            <a:ext cx="2865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Service subscriptions</a:t>
            </a:r>
            <a:endParaRPr sz="1600">
              <a:solidFill>
                <a:schemeClr val="dk1"/>
              </a:solidFill>
              <a:latin typeface="Barlow Light"/>
              <a:ea typeface="Barlow Light"/>
              <a:cs typeface="Barlow Light"/>
              <a:sym typeface="Barlow Light"/>
            </a:endParaRPr>
          </a:p>
        </p:txBody>
      </p:sp>
      <p:sp>
        <p:nvSpPr>
          <p:cNvPr id="2341" name="Google Shape;2341;p32"/>
          <p:cNvSpPr txBox="1"/>
          <p:nvPr/>
        </p:nvSpPr>
        <p:spPr>
          <a:xfrm>
            <a:off x="182175" y="2396575"/>
            <a:ext cx="3000000" cy="7389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Customer attrition “churn”</a:t>
            </a:r>
            <a:endParaRPr>
              <a:solidFill>
                <a:schemeClr val="dk1"/>
              </a:solidFill>
            </a:endParaRPr>
          </a:p>
        </p:txBody>
      </p:sp>
      <p:pic>
        <p:nvPicPr>
          <p:cNvPr id="2342" name="Google Shape;2342;p32"/>
          <p:cNvPicPr preferRelativeResize="0"/>
          <p:nvPr/>
        </p:nvPicPr>
        <p:blipFill>
          <a:blip r:embed="rId5">
            <a:alphaModFix/>
          </a:blip>
          <a:stretch>
            <a:fillRect/>
          </a:stretch>
        </p:blipFill>
        <p:spPr>
          <a:xfrm>
            <a:off x="3238225" y="1048700"/>
            <a:ext cx="5628189" cy="1828800"/>
          </a:xfrm>
          <a:prstGeom prst="rect">
            <a:avLst/>
          </a:prstGeom>
          <a:noFill/>
          <a:ln cap="flat" cmpd="sng" w="38100">
            <a:solidFill>
              <a:schemeClr val="lt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33"/>
          <p:cNvSpPr txBox="1"/>
          <p:nvPr>
            <p:ph type="title"/>
          </p:nvPr>
        </p:nvSpPr>
        <p:spPr>
          <a:xfrm flipH="1">
            <a:off x="554100" y="87300"/>
            <a:ext cx="8035800" cy="647700"/>
          </a:xfrm>
          <a:prstGeom prst="rect">
            <a:avLst/>
          </a:prstGeom>
          <a:solidFill>
            <a:srgbClr val="D9EAD3"/>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Preprocessing</a:t>
            </a:r>
            <a:r>
              <a:rPr lang="en" sz="2400"/>
              <a:t> and Feature Engineering</a:t>
            </a:r>
            <a:endParaRPr sz="2400"/>
          </a:p>
        </p:txBody>
      </p:sp>
      <p:sp>
        <p:nvSpPr>
          <p:cNvPr id="2348" name="Google Shape;2348;p33"/>
          <p:cNvSpPr/>
          <p:nvPr/>
        </p:nvSpPr>
        <p:spPr>
          <a:xfrm>
            <a:off x="1025650" y="573025"/>
            <a:ext cx="3192600" cy="2251200"/>
          </a:xfrm>
          <a:prstGeom prst="roundRect">
            <a:avLst>
              <a:gd fmla="val 16667" name="adj"/>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pic>
        <p:nvPicPr>
          <p:cNvPr id="2349" name="Google Shape;2349;p33"/>
          <p:cNvPicPr preferRelativeResize="0"/>
          <p:nvPr/>
        </p:nvPicPr>
        <p:blipFill>
          <a:blip r:embed="rId3">
            <a:alphaModFix/>
          </a:blip>
          <a:stretch>
            <a:fillRect/>
          </a:stretch>
        </p:blipFill>
        <p:spPr>
          <a:xfrm>
            <a:off x="3587250" y="931038"/>
            <a:ext cx="4515000" cy="523800"/>
          </a:xfrm>
          <a:prstGeom prst="roundRect">
            <a:avLst>
              <a:gd fmla="val 16667" name="adj"/>
            </a:avLst>
          </a:prstGeom>
          <a:noFill/>
          <a:ln cap="flat" cmpd="sng" w="38100">
            <a:solidFill>
              <a:schemeClr val="accent2"/>
            </a:solidFill>
            <a:prstDash val="solid"/>
            <a:round/>
            <a:headEnd len="sm" w="sm" type="none"/>
            <a:tailEnd len="sm" w="sm" type="none"/>
          </a:ln>
        </p:spPr>
      </p:pic>
      <p:sp>
        <p:nvSpPr>
          <p:cNvPr id="2350" name="Google Shape;2350;p33"/>
          <p:cNvSpPr txBox="1"/>
          <p:nvPr>
            <p:ph idx="1" type="subTitle"/>
          </p:nvPr>
        </p:nvSpPr>
        <p:spPr>
          <a:xfrm flipH="1">
            <a:off x="0" y="573025"/>
            <a:ext cx="3526800" cy="4161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Handling missing values</a:t>
            </a:r>
            <a:endParaRPr sz="1800"/>
          </a:p>
          <a:p>
            <a:pPr indent="-330200" lvl="1" marL="914400" rtl="0" algn="l">
              <a:lnSpc>
                <a:spcPct val="100000"/>
              </a:lnSpc>
              <a:spcBef>
                <a:spcPts val="0"/>
              </a:spcBef>
              <a:spcAft>
                <a:spcPts val="0"/>
              </a:spcAft>
              <a:buSzPts val="1600"/>
              <a:buChar char="○"/>
            </a:pPr>
            <a:r>
              <a:rPr lang="en"/>
              <a:t>Dropped ‘customer_ID’</a:t>
            </a:r>
            <a:endParaRPr/>
          </a:p>
          <a:p>
            <a:pPr indent="-342900" lvl="1" marL="914400" rtl="0" algn="l">
              <a:lnSpc>
                <a:spcPct val="100000"/>
              </a:lnSpc>
              <a:spcBef>
                <a:spcPts val="0"/>
              </a:spcBef>
              <a:spcAft>
                <a:spcPts val="0"/>
              </a:spcAft>
              <a:buSzPts val="1800"/>
              <a:buChar char="○"/>
            </a:pPr>
            <a:r>
              <a:rPr lang="en"/>
              <a:t>Replaced missing ‘total_charges’ with mean</a:t>
            </a:r>
            <a:br>
              <a:rPr lang="en" sz="1800"/>
            </a:br>
            <a:endParaRPr sz="600"/>
          </a:p>
          <a:p>
            <a:pPr indent="-342900" lvl="0" marL="457200" rtl="0" algn="l">
              <a:lnSpc>
                <a:spcPct val="100000"/>
              </a:lnSpc>
              <a:spcBef>
                <a:spcPts val="0"/>
              </a:spcBef>
              <a:spcAft>
                <a:spcPts val="0"/>
              </a:spcAft>
              <a:buSzPts val="1800"/>
              <a:buChar char="●"/>
            </a:pPr>
            <a:r>
              <a:rPr lang="en" sz="1800"/>
              <a:t>Encoding categorical variables</a:t>
            </a:r>
            <a:endParaRPr sz="1800"/>
          </a:p>
          <a:p>
            <a:pPr indent="-330200" lvl="1" marL="914400" rtl="0" algn="l">
              <a:lnSpc>
                <a:spcPct val="100000"/>
              </a:lnSpc>
              <a:spcBef>
                <a:spcPts val="0"/>
              </a:spcBef>
              <a:spcAft>
                <a:spcPts val="0"/>
              </a:spcAft>
              <a:buSzPts val="1600"/>
              <a:buChar char="○"/>
            </a:pPr>
            <a:r>
              <a:rPr lang="en"/>
              <a:t>Label encoding for binary</a:t>
            </a:r>
            <a:endParaRPr/>
          </a:p>
          <a:p>
            <a:pPr indent="-342900" lvl="1" marL="914400" rtl="0" algn="l">
              <a:lnSpc>
                <a:spcPct val="100000"/>
              </a:lnSpc>
              <a:spcBef>
                <a:spcPts val="0"/>
              </a:spcBef>
              <a:spcAft>
                <a:spcPts val="0"/>
              </a:spcAft>
              <a:buSzPts val="1800"/>
              <a:buChar char="○"/>
            </a:pPr>
            <a:r>
              <a:rPr lang="en"/>
              <a:t>One-Hot-Encoding for more than two.</a:t>
            </a:r>
            <a:br>
              <a:rPr lang="en" sz="1800"/>
            </a:br>
            <a:endParaRPr sz="600"/>
          </a:p>
          <a:p>
            <a:pPr indent="-342900" lvl="0" marL="457200" rtl="0" algn="l">
              <a:lnSpc>
                <a:spcPct val="100000"/>
              </a:lnSpc>
              <a:spcBef>
                <a:spcPts val="0"/>
              </a:spcBef>
              <a:spcAft>
                <a:spcPts val="0"/>
              </a:spcAft>
              <a:buSzPts val="1800"/>
              <a:buChar char="●"/>
            </a:pPr>
            <a:r>
              <a:rPr lang="en" sz="1800"/>
              <a:t>Creating new features</a:t>
            </a:r>
            <a:endParaRPr sz="1800"/>
          </a:p>
          <a:p>
            <a:pPr indent="-342900" lvl="1" marL="914400" rtl="0" algn="l">
              <a:lnSpc>
                <a:spcPct val="100000"/>
              </a:lnSpc>
              <a:spcBef>
                <a:spcPts val="0"/>
              </a:spcBef>
              <a:spcAft>
                <a:spcPts val="0"/>
              </a:spcAft>
              <a:buSzPts val="1800"/>
              <a:buChar char="○"/>
            </a:pPr>
            <a:r>
              <a:rPr lang="en"/>
              <a:t>‘Service_count’</a:t>
            </a:r>
            <a:br>
              <a:rPr lang="en" sz="1800"/>
            </a:br>
            <a:endParaRPr sz="600"/>
          </a:p>
          <a:p>
            <a:pPr indent="-342900" lvl="0" marL="457200" rtl="0" algn="l">
              <a:lnSpc>
                <a:spcPct val="100000"/>
              </a:lnSpc>
              <a:spcBef>
                <a:spcPts val="0"/>
              </a:spcBef>
              <a:spcAft>
                <a:spcPts val="0"/>
              </a:spcAft>
              <a:buSzPts val="1800"/>
              <a:buChar char="●"/>
            </a:pPr>
            <a:r>
              <a:rPr lang="en" sz="1800"/>
              <a:t>Data Scaling</a:t>
            </a:r>
            <a:endParaRPr sz="1800"/>
          </a:p>
          <a:p>
            <a:pPr indent="-330200" lvl="1" marL="914400" rtl="0" algn="l">
              <a:lnSpc>
                <a:spcPct val="100000"/>
              </a:lnSpc>
              <a:spcBef>
                <a:spcPts val="0"/>
              </a:spcBef>
              <a:spcAft>
                <a:spcPts val="0"/>
              </a:spcAft>
              <a:buSzPts val="1600"/>
              <a:buChar char="○"/>
            </a:pPr>
            <a:r>
              <a:rPr lang="en"/>
              <a:t>Scikit-learn</a:t>
            </a:r>
            <a:endParaRPr/>
          </a:p>
        </p:txBody>
      </p:sp>
      <p:pic>
        <p:nvPicPr>
          <p:cNvPr id="2351" name="Google Shape;2351;p33"/>
          <p:cNvPicPr preferRelativeResize="0"/>
          <p:nvPr/>
        </p:nvPicPr>
        <p:blipFill>
          <a:blip r:embed="rId4">
            <a:alphaModFix/>
          </a:blip>
          <a:stretch>
            <a:fillRect/>
          </a:stretch>
        </p:blipFill>
        <p:spPr>
          <a:xfrm>
            <a:off x="3587250" y="3405400"/>
            <a:ext cx="4124400" cy="543000"/>
          </a:xfrm>
          <a:prstGeom prst="roundRect">
            <a:avLst>
              <a:gd fmla="val 16667" name="adj"/>
            </a:avLst>
          </a:prstGeom>
          <a:noFill/>
          <a:ln cap="flat" cmpd="sng" w="38100">
            <a:solidFill>
              <a:schemeClr val="accent6"/>
            </a:solidFill>
            <a:prstDash val="solid"/>
            <a:round/>
            <a:headEnd len="sm" w="sm" type="none"/>
            <a:tailEnd len="sm" w="sm" type="none"/>
          </a:ln>
        </p:spPr>
      </p:pic>
      <p:pic>
        <p:nvPicPr>
          <p:cNvPr id="2352" name="Google Shape;2352;p33"/>
          <p:cNvPicPr preferRelativeResize="0"/>
          <p:nvPr/>
        </p:nvPicPr>
        <p:blipFill>
          <a:blip r:embed="rId5">
            <a:alphaModFix/>
          </a:blip>
          <a:stretch>
            <a:fillRect/>
          </a:stretch>
        </p:blipFill>
        <p:spPr>
          <a:xfrm>
            <a:off x="3587250" y="2712838"/>
            <a:ext cx="5277000" cy="381000"/>
          </a:xfrm>
          <a:prstGeom prst="roundRect">
            <a:avLst>
              <a:gd fmla="val 16667" name="adj"/>
            </a:avLst>
          </a:prstGeom>
          <a:noFill/>
          <a:ln cap="flat" cmpd="sng" w="38100">
            <a:solidFill>
              <a:schemeClr val="accent3"/>
            </a:solidFill>
            <a:prstDash val="solid"/>
            <a:round/>
            <a:headEnd len="sm" w="sm" type="none"/>
            <a:tailEnd len="sm" w="sm" type="none"/>
          </a:ln>
        </p:spPr>
      </p:pic>
      <p:pic>
        <p:nvPicPr>
          <p:cNvPr id="2353" name="Google Shape;2353;p33"/>
          <p:cNvPicPr preferRelativeResize="0"/>
          <p:nvPr/>
        </p:nvPicPr>
        <p:blipFill>
          <a:blip r:embed="rId6">
            <a:alphaModFix/>
          </a:blip>
          <a:stretch>
            <a:fillRect/>
          </a:stretch>
        </p:blipFill>
        <p:spPr>
          <a:xfrm>
            <a:off x="3526800" y="1760000"/>
            <a:ext cx="5397900" cy="647700"/>
          </a:xfrm>
          <a:prstGeom prst="roundRect">
            <a:avLst>
              <a:gd fmla="val 16667" name="adj"/>
            </a:avLst>
          </a:prstGeom>
          <a:noFill/>
          <a:ln cap="flat" cmpd="sng" w="38100">
            <a:solidFill>
              <a:schemeClr val="accent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34"/>
          <p:cNvSpPr txBox="1"/>
          <p:nvPr>
            <p:ph type="title"/>
          </p:nvPr>
        </p:nvSpPr>
        <p:spPr>
          <a:xfrm>
            <a:off x="3636150" y="2775150"/>
            <a:ext cx="5355000" cy="122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Machine Learning Model Training</a:t>
            </a:r>
            <a:endParaRPr/>
          </a:p>
        </p:txBody>
      </p:sp>
      <p:sp>
        <p:nvSpPr>
          <p:cNvPr id="2359" name="Google Shape;2359;p34"/>
          <p:cNvSpPr txBox="1"/>
          <p:nvPr>
            <p:ph idx="1" type="subTitle"/>
          </p:nvPr>
        </p:nvSpPr>
        <p:spPr>
          <a:xfrm>
            <a:off x="5671638" y="3998850"/>
            <a:ext cx="3319500" cy="60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2"/>
                </a:solidFill>
                <a:latin typeface="Barlow"/>
                <a:ea typeface="Barlow"/>
                <a:cs typeface="Barlow"/>
                <a:sym typeface="Barlow"/>
              </a:rPr>
              <a:t>Choosing the Best Model</a:t>
            </a:r>
            <a:endParaRPr b="1">
              <a:solidFill>
                <a:schemeClr val="accent2"/>
              </a:solidFill>
              <a:latin typeface="Barlow"/>
              <a:ea typeface="Barlow"/>
              <a:cs typeface="Barlow"/>
              <a:sym typeface="Barlow"/>
            </a:endParaRPr>
          </a:p>
        </p:txBody>
      </p:sp>
      <p:sp>
        <p:nvSpPr>
          <p:cNvPr id="2360" name="Google Shape;2360;p34"/>
          <p:cNvSpPr/>
          <p:nvPr/>
        </p:nvSpPr>
        <p:spPr>
          <a:xfrm>
            <a:off x="4211677" y="4597299"/>
            <a:ext cx="373614" cy="354108"/>
          </a:xfrm>
          <a:custGeom>
            <a:rect b="b" l="l" r="r" t="t"/>
            <a:pathLst>
              <a:path extrusionOk="0" h="10998" w="15590">
                <a:moveTo>
                  <a:pt x="11383" y="6076"/>
                </a:moveTo>
                <a:lnTo>
                  <a:pt x="8166" y="8853"/>
                </a:lnTo>
                <a:cubicBezTo>
                  <a:pt x="8070" y="8950"/>
                  <a:pt x="7939" y="8998"/>
                  <a:pt x="7808" y="8998"/>
                </a:cubicBezTo>
                <a:cubicBezTo>
                  <a:pt x="7678" y="8998"/>
                  <a:pt x="7547" y="8950"/>
                  <a:pt x="7451" y="8853"/>
                </a:cubicBezTo>
                <a:lnTo>
                  <a:pt x="4207" y="6076"/>
                </a:lnTo>
                <a:close/>
                <a:moveTo>
                  <a:pt x="9788" y="0"/>
                </a:moveTo>
                <a:cubicBezTo>
                  <a:pt x="8276" y="0"/>
                  <a:pt x="6929" y="990"/>
                  <a:pt x="6489" y="2447"/>
                </a:cubicBezTo>
                <a:cubicBezTo>
                  <a:pt x="6104" y="2200"/>
                  <a:pt x="5664" y="2062"/>
                  <a:pt x="5196" y="2062"/>
                </a:cubicBezTo>
                <a:cubicBezTo>
                  <a:pt x="4372" y="2062"/>
                  <a:pt x="3602" y="2475"/>
                  <a:pt x="3162" y="3162"/>
                </a:cubicBezTo>
                <a:lnTo>
                  <a:pt x="3024" y="3162"/>
                </a:lnTo>
                <a:cubicBezTo>
                  <a:pt x="1347" y="3162"/>
                  <a:pt x="0" y="4509"/>
                  <a:pt x="0" y="6186"/>
                </a:cubicBezTo>
                <a:cubicBezTo>
                  <a:pt x="0" y="6709"/>
                  <a:pt x="137" y="7204"/>
                  <a:pt x="385" y="7644"/>
                </a:cubicBezTo>
                <a:cubicBezTo>
                  <a:pt x="550" y="7974"/>
                  <a:pt x="1265" y="8193"/>
                  <a:pt x="1265" y="8193"/>
                </a:cubicBezTo>
                <a:lnTo>
                  <a:pt x="3547" y="8193"/>
                </a:lnTo>
                <a:lnTo>
                  <a:pt x="3547" y="10118"/>
                </a:lnTo>
                <a:cubicBezTo>
                  <a:pt x="3519" y="10613"/>
                  <a:pt x="3932" y="10998"/>
                  <a:pt x="4427" y="10998"/>
                </a:cubicBezTo>
                <a:lnTo>
                  <a:pt x="4812" y="10998"/>
                </a:lnTo>
                <a:cubicBezTo>
                  <a:pt x="4922" y="10998"/>
                  <a:pt x="5031" y="10915"/>
                  <a:pt x="5059" y="10805"/>
                </a:cubicBezTo>
                <a:cubicBezTo>
                  <a:pt x="5059" y="10668"/>
                  <a:pt x="4949" y="10531"/>
                  <a:pt x="4812" y="10531"/>
                </a:cubicBezTo>
                <a:lnTo>
                  <a:pt x="4427" y="10531"/>
                </a:lnTo>
                <a:cubicBezTo>
                  <a:pt x="4179" y="10531"/>
                  <a:pt x="4014" y="10338"/>
                  <a:pt x="4014" y="10118"/>
                </a:cubicBezTo>
                <a:lnTo>
                  <a:pt x="4014" y="6489"/>
                </a:lnTo>
                <a:lnTo>
                  <a:pt x="7149" y="9183"/>
                </a:lnTo>
                <a:cubicBezTo>
                  <a:pt x="7341" y="9348"/>
                  <a:pt x="7561" y="9431"/>
                  <a:pt x="7808" y="9431"/>
                </a:cubicBezTo>
                <a:cubicBezTo>
                  <a:pt x="8056" y="9431"/>
                  <a:pt x="8303" y="9348"/>
                  <a:pt x="8468" y="9183"/>
                </a:cubicBezTo>
                <a:lnTo>
                  <a:pt x="11630" y="6489"/>
                </a:lnTo>
                <a:lnTo>
                  <a:pt x="11630" y="10421"/>
                </a:lnTo>
                <a:cubicBezTo>
                  <a:pt x="11630" y="10476"/>
                  <a:pt x="11575" y="10531"/>
                  <a:pt x="11493" y="10531"/>
                </a:cubicBezTo>
                <a:lnTo>
                  <a:pt x="5664" y="10531"/>
                </a:lnTo>
                <a:cubicBezTo>
                  <a:pt x="5636" y="10531"/>
                  <a:pt x="5636" y="10531"/>
                  <a:pt x="5609" y="10558"/>
                </a:cubicBezTo>
                <a:cubicBezTo>
                  <a:pt x="5416" y="10668"/>
                  <a:pt x="5499" y="10970"/>
                  <a:pt x="5746" y="10998"/>
                </a:cubicBezTo>
                <a:lnTo>
                  <a:pt x="11850" y="10998"/>
                </a:lnTo>
                <a:cubicBezTo>
                  <a:pt x="11960" y="10998"/>
                  <a:pt x="12070" y="10888"/>
                  <a:pt x="12070" y="10750"/>
                </a:cubicBezTo>
                <a:lnTo>
                  <a:pt x="12070" y="8166"/>
                </a:lnTo>
                <a:lnTo>
                  <a:pt x="14325" y="8166"/>
                </a:lnTo>
                <a:cubicBezTo>
                  <a:pt x="14710" y="8166"/>
                  <a:pt x="15039" y="7946"/>
                  <a:pt x="15232" y="7644"/>
                </a:cubicBezTo>
                <a:cubicBezTo>
                  <a:pt x="15479" y="7176"/>
                  <a:pt x="15589" y="6681"/>
                  <a:pt x="15589" y="6159"/>
                </a:cubicBezTo>
                <a:cubicBezTo>
                  <a:pt x="15589" y="5444"/>
                  <a:pt x="15342" y="4729"/>
                  <a:pt x="14875" y="4179"/>
                </a:cubicBezTo>
                <a:lnTo>
                  <a:pt x="14847" y="4207"/>
                </a:lnTo>
                <a:cubicBezTo>
                  <a:pt x="14435" y="3712"/>
                  <a:pt x="13857" y="3354"/>
                  <a:pt x="13225" y="3217"/>
                </a:cubicBezTo>
                <a:cubicBezTo>
                  <a:pt x="13170" y="2612"/>
                  <a:pt x="12977" y="2007"/>
                  <a:pt x="12620" y="1485"/>
                </a:cubicBezTo>
                <a:cubicBezTo>
                  <a:pt x="12574" y="1423"/>
                  <a:pt x="12501" y="1387"/>
                  <a:pt x="12427" y="1387"/>
                </a:cubicBezTo>
                <a:cubicBezTo>
                  <a:pt x="12370" y="1387"/>
                  <a:pt x="12311" y="1409"/>
                  <a:pt x="12263" y="1457"/>
                </a:cubicBezTo>
                <a:cubicBezTo>
                  <a:pt x="12180" y="1540"/>
                  <a:pt x="12180" y="1650"/>
                  <a:pt x="12235" y="1760"/>
                </a:cubicBezTo>
                <a:cubicBezTo>
                  <a:pt x="12565" y="2255"/>
                  <a:pt x="12757" y="2832"/>
                  <a:pt x="12757" y="3409"/>
                </a:cubicBezTo>
                <a:cubicBezTo>
                  <a:pt x="12757" y="3547"/>
                  <a:pt x="12840" y="3629"/>
                  <a:pt x="12950" y="3657"/>
                </a:cubicBezTo>
                <a:cubicBezTo>
                  <a:pt x="13555" y="3739"/>
                  <a:pt x="14105" y="4042"/>
                  <a:pt x="14517" y="4509"/>
                </a:cubicBezTo>
                <a:cubicBezTo>
                  <a:pt x="14902" y="4977"/>
                  <a:pt x="15122" y="5554"/>
                  <a:pt x="15122" y="6186"/>
                </a:cubicBezTo>
                <a:cubicBezTo>
                  <a:pt x="15122" y="6599"/>
                  <a:pt x="15012" y="7039"/>
                  <a:pt x="14792" y="7424"/>
                </a:cubicBezTo>
                <a:cubicBezTo>
                  <a:pt x="14710" y="7589"/>
                  <a:pt x="14517" y="7699"/>
                  <a:pt x="14325" y="7699"/>
                </a:cubicBezTo>
                <a:lnTo>
                  <a:pt x="12070" y="7699"/>
                </a:lnTo>
                <a:lnTo>
                  <a:pt x="12070" y="6296"/>
                </a:lnTo>
                <a:cubicBezTo>
                  <a:pt x="12070" y="5911"/>
                  <a:pt x="11740" y="5582"/>
                  <a:pt x="11328" y="5582"/>
                </a:cubicBezTo>
                <a:lnTo>
                  <a:pt x="4262" y="5582"/>
                </a:lnTo>
                <a:cubicBezTo>
                  <a:pt x="3849" y="5582"/>
                  <a:pt x="3519" y="5911"/>
                  <a:pt x="3519" y="6296"/>
                </a:cubicBezTo>
                <a:lnTo>
                  <a:pt x="3519" y="7699"/>
                </a:lnTo>
                <a:lnTo>
                  <a:pt x="1265" y="7699"/>
                </a:lnTo>
                <a:cubicBezTo>
                  <a:pt x="1245" y="7701"/>
                  <a:pt x="1225" y="7703"/>
                  <a:pt x="1206" y="7703"/>
                </a:cubicBezTo>
                <a:cubicBezTo>
                  <a:pt x="1034" y="7703"/>
                  <a:pt x="869" y="7596"/>
                  <a:pt x="770" y="7424"/>
                </a:cubicBezTo>
                <a:cubicBezTo>
                  <a:pt x="577" y="7039"/>
                  <a:pt x="440" y="6626"/>
                  <a:pt x="467" y="6186"/>
                </a:cubicBezTo>
                <a:cubicBezTo>
                  <a:pt x="467" y="4757"/>
                  <a:pt x="1595" y="3629"/>
                  <a:pt x="3024" y="3629"/>
                </a:cubicBezTo>
                <a:lnTo>
                  <a:pt x="3272" y="3629"/>
                </a:lnTo>
                <a:cubicBezTo>
                  <a:pt x="3354" y="3629"/>
                  <a:pt x="3437" y="3602"/>
                  <a:pt x="3492" y="3519"/>
                </a:cubicBezTo>
                <a:cubicBezTo>
                  <a:pt x="3849" y="2887"/>
                  <a:pt x="4482" y="2502"/>
                  <a:pt x="5196" y="2502"/>
                </a:cubicBezTo>
                <a:cubicBezTo>
                  <a:pt x="5664" y="2502"/>
                  <a:pt x="6131" y="2695"/>
                  <a:pt x="6489" y="2997"/>
                </a:cubicBezTo>
                <a:cubicBezTo>
                  <a:pt x="6529" y="3037"/>
                  <a:pt x="6584" y="3063"/>
                  <a:pt x="6643" y="3063"/>
                </a:cubicBezTo>
                <a:cubicBezTo>
                  <a:pt x="6664" y="3063"/>
                  <a:pt x="6687" y="3059"/>
                  <a:pt x="6709" y="3052"/>
                </a:cubicBezTo>
                <a:cubicBezTo>
                  <a:pt x="6791" y="3025"/>
                  <a:pt x="6846" y="2942"/>
                  <a:pt x="6846" y="2887"/>
                </a:cubicBezTo>
                <a:cubicBezTo>
                  <a:pt x="7121" y="1457"/>
                  <a:pt x="8358" y="440"/>
                  <a:pt x="9788" y="440"/>
                </a:cubicBezTo>
                <a:cubicBezTo>
                  <a:pt x="10448" y="440"/>
                  <a:pt x="11080" y="660"/>
                  <a:pt x="11603" y="1072"/>
                </a:cubicBezTo>
                <a:cubicBezTo>
                  <a:pt x="11646" y="1105"/>
                  <a:pt x="11694" y="1120"/>
                  <a:pt x="11741" y="1120"/>
                </a:cubicBezTo>
                <a:cubicBezTo>
                  <a:pt x="11813" y="1120"/>
                  <a:pt x="11883" y="1084"/>
                  <a:pt x="11933" y="1017"/>
                </a:cubicBezTo>
                <a:cubicBezTo>
                  <a:pt x="11988" y="935"/>
                  <a:pt x="11988" y="770"/>
                  <a:pt x="11878" y="715"/>
                </a:cubicBezTo>
                <a:cubicBezTo>
                  <a:pt x="11273" y="248"/>
                  <a:pt x="10530" y="0"/>
                  <a:pt x="9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1" name="Google Shape;2361;p34"/>
          <p:cNvGrpSpPr/>
          <p:nvPr/>
        </p:nvGrpSpPr>
        <p:grpSpPr>
          <a:xfrm>
            <a:off x="8616855" y="4504208"/>
            <a:ext cx="374285" cy="447352"/>
            <a:chOff x="4376425" y="4111600"/>
            <a:chExt cx="390450" cy="347350"/>
          </a:xfrm>
        </p:grpSpPr>
        <p:sp>
          <p:nvSpPr>
            <p:cNvPr id="2362" name="Google Shape;2362;p34"/>
            <p:cNvSpPr/>
            <p:nvPr/>
          </p:nvSpPr>
          <p:spPr>
            <a:xfrm>
              <a:off x="4566125" y="4134500"/>
              <a:ext cx="11025" cy="11700"/>
            </a:xfrm>
            <a:custGeom>
              <a:rect b="b" l="l" r="r" t="t"/>
              <a:pathLst>
                <a:path extrusionOk="0" h="468" w="441">
                  <a:moveTo>
                    <a:pt x="221" y="0"/>
                  </a:moveTo>
                  <a:cubicBezTo>
                    <a:pt x="83" y="0"/>
                    <a:pt x="1" y="110"/>
                    <a:pt x="1" y="248"/>
                  </a:cubicBezTo>
                  <a:cubicBezTo>
                    <a:pt x="1" y="358"/>
                    <a:pt x="83" y="468"/>
                    <a:pt x="221" y="468"/>
                  </a:cubicBezTo>
                  <a:cubicBezTo>
                    <a:pt x="331" y="468"/>
                    <a:pt x="441" y="358"/>
                    <a:pt x="441" y="248"/>
                  </a:cubicBezTo>
                  <a:cubicBezTo>
                    <a:pt x="441" y="110"/>
                    <a:pt x="331" y="0"/>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a:off x="4376425" y="4111600"/>
              <a:ext cx="390450" cy="347350"/>
            </a:xfrm>
            <a:custGeom>
              <a:rect b="b" l="l" r="r" t="t"/>
              <a:pathLst>
                <a:path extrusionOk="0" h="13894" w="15618">
                  <a:moveTo>
                    <a:pt x="7795" y="443"/>
                  </a:moveTo>
                  <a:cubicBezTo>
                    <a:pt x="7827" y="443"/>
                    <a:pt x="7859" y="445"/>
                    <a:pt x="7891" y="449"/>
                  </a:cubicBezTo>
                  <a:cubicBezTo>
                    <a:pt x="8249" y="504"/>
                    <a:pt x="8496" y="806"/>
                    <a:pt x="8496" y="1164"/>
                  </a:cubicBezTo>
                  <a:lnTo>
                    <a:pt x="8496" y="1851"/>
                  </a:lnTo>
                  <a:lnTo>
                    <a:pt x="7066" y="1851"/>
                  </a:lnTo>
                  <a:lnTo>
                    <a:pt x="7066" y="1164"/>
                  </a:lnTo>
                  <a:cubicBezTo>
                    <a:pt x="7066" y="756"/>
                    <a:pt x="7397" y="443"/>
                    <a:pt x="7795" y="443"/>
                  </a:cubicBezTo>
                  <a:close/>
                  <a:moveTo>
                    <a:pt x="4758" y="3913"/>
                  </a:moveTo>
                  <a:lnTo>
                    <a:pt x="4867" y="3941"/>
                  </a:lnTo>
                  <a:cubicBezTo>
                    <a:pt x="4874" y="3940"/>
                    <a:pt x="4882" y="3940"/>
                    <a:pt x="4890" y="3940"/>
                  </a:cubicBezTo>
                  <a:cubicBezTo>
                    <a:pt x="6007" y="3940"/>
                    <a:pt x="6929" y="5948"/>
                    <a:pt x="6929" y="5948"/>
                  </a:cubicBezTo>
                  <a:lnTo>
                    <a:pt x="6929" y="6113"/>
                  </a:lnTo>
                  <a:cubicBezTo>
                    <a:pt x="6572" y="6030"/>
                    <a:pt x="6269" y="5838"/>
                    <a:pt x="6049" y="5563"/>
                  </a:cubicBezTo>
                  <a:lnTo>
                    <a:pt x="5884" y="5343"/>
                  </a:lnTo>
                  <a:cubicBezTo>
                    <a:pt x="5829" y="5260"/>
                    <a:pt x="5747" y="5233"/>
                    <a:pt x="5692" y="5233"/>
                  </a:cubicBezTo>
                  <a:cubicBezTo>
                    <a:pt x="5670" y="5225"/>
                    <a:pt x="5648" y="5222"/>
                    <a:pt x="5626" y="5222"/>
                  </a:cubicBezTo>
                  <a:cubicBezTo>
                    <a:pt x="5567" y="5222"/>
                    <a:pt x="5512" y="5248"/>
                    <a:pt x="5472" y="5288"/>
                  </a:cubicBezTo>
                  <a:lnTo>
                    <a:pt x="4839" y="5810"/>
                  </a:lnTo>
                  <a:cubicBezTo>
                    <a:pt x="4564" y="6003"/>
                    <a:pt x="4262" y="6113"/>
                    <a:pt x="3932" y="6140"/>
                  </a:cubicBezTo>
                  <a:lnTo>
                    <a:pt x="2722" y="6140"/>
                  </a:lnTo>
                  <a:lnTo>
                    <a:pt x="2722" y="5975"/>
                  </a:lnTo>
                  <a:cubicBezTo>
                    <a:pt x="2722" y="4829"/>
                    <a:pt x="3616" y="3927"/>
                    <a:pt x="4758" y="3913"/>
                  </a:cubicBezTo>
                  <a:close/>
                  <a:moveTo>
                    <a:pt x="5609" y="5755"/>
                  </a:moveTo>
                  <a:lnTo>
                    <a:pt x="5692" y="5838"/>
                  </a:lnTo>
                  <a:cubicBezTo>
                    <a:pt x="5994" y="6250"/>
                    <a:pt x="6434" y="6498"/>
                    <a:pt x="6956" y="6580"/>
                  </a:cubicBezTo>
                  <a:lnTo>
                    <a:pt x="6956" y="7460"/>
                  </a:lnTo>
                  <a:cubicBezTo>
                    <a:pt x="6956" y="7460"/>
                    <a:pt x="6737" y="8505"/>
                    <a:pt x="6379" y="8835"/>
                  </a:cubicBezTo>
                  <a:cubicBezTo>
                    <a:pt x="5994" y="9219"/>
                    <a:pt x="5499" y="9439"/>
                    <a:pt x="4977" y="9439"/>
                  </a:cubicBezTo>
                  <a:lnTo>
                    <a:pt x="4674" y="9467"/>
                  </a:lnTo>
                  <a:cubicBezTo>
                    <a:pt x="3602" y="9439"/>
                    <a:pt x="2722" y="8560"/>
                    <a:pt x="2722" y="7460"/>
                  </a:cubicBezTo>
                  <a:lnTo>
                    <a:pt x="2722" y="6608"/>
                  </a:lnTo>
                  <a:lnTo>
                    <a:pt x="3932" y="6608"/>
                  </a:lnTo>
                  <a:cubicBezTo>
                    <a:pt x="4372" y="6608"/>
                    <a:pt x="4784" y="6443"/>
                    <a:pt x="5114" y="6168"/>
                  </a:cubicBezTo>
                  <a:lnTo>
                    <a:pt x="5609" y="5755"/>
                  </a:lnTo>
                  <a:close/>
                  <a:moveTo>
                    <a:pt x="5829" y="9714"/>
                  </a:moveTo>
                  <a:cubicBezTo>
                    <a:pt x="6517" y="9797"/>
                    <a:pt x="7066" y="10374"/>
                    <a:pt x="7066" y="11089"/>
                  </a:cubicBezTo>
                  <a:lnTo>
                    <a:pt x="7066" y="11474"/>
                  </a:lnTo>
                  <a:lnTo>
                    <a:pt x="2557" y="11474"/>
                  </a:lnTo>
                  <a:lnTo>
                    <a:pt x="2557" y="11117"/>
                  </a:lnTo>
                  <a:cubicBezTo>
                    <a:pt x="2557" y="10402"/>
                    <a:pt x="3107" y="9797"/>
                    <a:pt x="3822" y="9742"/>
                  </a:cubicBezTo>
                  <a:lnTo>
                    <a:pt x="3822" y="9714"/>
                  </a:lnTo>
                  <a:cubicBezTo>
                    <a:pt x="4097" y="9824"/>
                    <a:pt x="4372" y="9879"/>
                    <a:pt x="4674" y="9879"/>
                  </a:cubicBezTo>
                  <a:lnTo>
                    <a:pt x="4977" y="9879"/>
                  </a:lnTo>
                  <a:cubicBezTo>
                    <a:pt x="5252" y="9879"/>
                    <a:pt x="5554" y="9824"/>
                    <a:pt x="5829" y="9714"/>
                  </a:cubicBezTo>
                  <a:close/>
                  <a:moveTo>
                    <a:pt x="7804" y="1"/>
                  </a:moveTo>
                  <a:cubicBezTo>
                    <a:pt x="7153" y="1"/>
                    <a:pt x="6627" y="522"/>
                    <a:pt x="6627" y="1164"/>
                  </a:cubicBezTo>
                  <a:lnTo>
                    <a:pt x="6627" y="1851"/>
                  </a:lnTo>
                  <a:lnTo>
                    <a:pt x="3272" y="1851"/>
                  </a:lnTo>
                  <a:cubicBezTo>
                    <a:pt x="3162" y="1851"/>
                    <a:pt x="3052" y="1933"/>
                    <a:pt x="3052" y="2043"/>
                  </a:cubicBezTo>
                  <a:cubicBezTo>
                    <a:pt x="3025" y="2181"/>
                    <a:pt x="3135" y="2318"/>
                    <a:pt x="3272" y="2318"/>
                  </a:cubicBezTo>
                  <a:lnTo>
                    <a:pt x="14710" y="2318"/>
                  </a:lnTo>
                  <a:cubicBezTo>
                    <a:pt x="14957" y="2318"/>
                    <a:pt x="15150" y="2511"/>
                    <a:pt x="15150" y="2786"/>
                  </a:cubicBezTo>
                  <a:lnTo>
                    <a:pt x="15150" y="11502"/>
                  </a:lnTo>
                  <a:lnTo>
                    <a:pt x="7561" y="11502"/>
                  </a:lnTo>
                  <a:lnTo>
                    <a:pt x="7561" y="11117"/>
                  </a:lnTo>
                  <a:cubicBezTo>
                    <a:pt x="7534" y="10347"/>
                    <a:pt x="7066" y="9659"/>
                    <a:pt x="6352" y="9384"/>
                  </a:cubicBezTo>
                  <a:lnTo>
                    <a:pt x="6434" y="9329"/>
                  </a:lnTo>
                  <a:cubicBezTo>
                    <a:pt x="7039" y="8862"/>
                    <a:pt x="7369" y="8147"/>
                    <a:pt x="7369" y="7377"/>
                  </a:cubicBezTo>
                  <a:lnTo>
                    <a:pt x="7396" y="6965"/>
                  </a:lnTo>
                  <a:lnTo>
                    <a:pt x="7396" y="5975"/>
                  </a:lnTo>
                  <a:cubicBezTo>
                    <a:pt x="7369" y="4600"/>
                    <a:pt x="4867" y="3473"/>
                    <a:pt x="4867" y="3473"/>
                  </a:cubicBezTo>
                  <a:lnTo>
                    <a:pt x="4757" y="3473"/>
                  </a:lnTo>
                  <a:cubicBezTo>
                    <a:pt x="4097" y="3473"/>
                    <a:pt x="3437" y="3721"/>
                    <a:pt x="2970" y="4188"/>
                  </a:cubicBezTo>
                  <a:cubicBezTo>
                    <a:pt x="2502" y="4655"/>
                    <a:pt x="2255" y="5315"/>
                    <a:pt x="2255" y="5975"/>
                  </a:cubicBezTo>
                  <a:lnTo>
                    <a:pt x="2255" y="7460"/>
                  </a:lnTo>
                  <a:cubicBezTo>
                    <a:pt x="2255" y="8230"/>
                    <a:pt x="2612" y="8972"/>
                    <a:pt x="3245" y="9412"/>
                  </a:cubicBezTo>
                  <a:cubicBezTo>
                    <a:pt x="2997" y="9522"/>
                    <a:pt x="2777" y="9659"/>
                    <a:pt x="2612" y="9852"/>
                  </a:cubicBezTo>
                  <a:cubicBezTo>
                    <a:pt x="2282" y="10209"/>
                    <a:pt x="2145" y="11117"/>
                    <a:pt x="2145" y="11117"/>
                  </a:cubicBezTo>
                  <a:lnTo>
                    <a:pt x="2145" y="11502"/>
                  </a:lnTo>
                  <a:lnTo>
                    <a:pt x="468" y="11502"/>
                  </a:lnTo>
                  <a:lnTo>
                    <a:pt x="468" y="2428"/>
                  </a:lnTo>
                  <a:cubicBezTo>
                    <a:pt x="468" y="2346"/>
                    <a:pt x="523" y="2291"/>
                    <a:pt x="578" y="2291"/>
                  </a:cubicBezTo>
                  <a:lnTo>
                    <a:pt x="2447" y="2291"/>
                  </a:lnTo>
                  <a:cubicBezTo>
                    <a:pt x="2447" y="2305"/>
                    <a:pt x="2454" y="2312"/>
                    <a:pt x="2461" y="2312"/>
                  </a:cubicBezTo>
                  <a:cubicBezTo>
                    <a:pt x="2468" y="2312"/>
                    <a:pt x="2475" y="2305"/>
                    <a:pt x="2475" y="2291"/>
                  </a:cubicBezTo>
                  <a:cubicBezTo>
                    <a:pt x="2667" y="2181"/>
                    <a:pt x="2585" y="1878"/>
                    <a:pt x="2365" y="1851"/>
                  </a:cubicBezTo>
                  <a:lnTo>
                    <a:pt x="248" y="1851"/>
                  </a:lnTo>
                  <a:cubicBezTo>
                    <a:pt x="110" y="1851"/>
                    <a:pt x="0" y="1961"/>
                    <a:pt x="0" y="2098"/>
                  </a:cubicBezTo>
                  <a:lnTo>
                    <a:pt x="0" y="13646"/>
                  </a:lnTo>
                  <a:cubicBezTo>
                    <a:pt x="0" y="13784"/>
                    <a:pt x="110" y="13894"/>
                    <a:pt x="275" y="13894"/>
                  </a:cubicBezTo>
                  <a:lnTo>
                    <a:pt x="7259" y="13894"/>
                  </a:lnTo>
                  <a:cubicBezTo>
                    <a:pt x="7451" y="13674"/>
                    <a:pt x="7314" y="13426"/>
                    <a:pt x="7121" y="13426"/>
                  </a:cubicBezTo>
                  <a:lnTo>
                    <a:pt x="935" y="13426"/>
                  </a:lnTo>
                  <a:cubicBezTo>
                    <a:pt x="688" y="13426"/>
                    <a:pt x="468" y="13206"/>
                    <a:pt x="468" y="12959"/>
                  </a:cubicBezTo>
                  <a:lnTo>
                    <a:pt x="468" y="11969"/>
                  </a:lnTo>
                  <a:lnTo>
                    <a:pt x="15150" y="11969"/>
                  </a:lnTo>
                  <a:lnTo>
                    <a:pt x="15150" y="13206"/>
                  </a:lnTo>
                  <a:cubicBezTo>
                    <a:pt x="15150" y="13344"/>
                    <a:pt x="15040" y="13454"/>
                    <a:pt x="14902" y="13454"/>
                  </a:cubicBezTo>
                  <a:lnTo>
                    <a:pt x="7974" y="13454"/>
                  </a:lnTo>
                  <a:cubicBezTo>
                    <a:pt x="7946" y="13454"/>
                    <a:pt x="7919" y="13454"/>
                    <a:pt x="7891" y="13481"/>
                  </a:cubicBezTo>
                  <a:cubicBezTo>
                    <a:pt x="7726" y="13619"/>
                    <a:pt x="7809" y="13894"/>
                    <a:pt x="8029" y="13894"/>
                  </a:cubicBezTo>
                  <a:lnTo>
                    <a:pt x="14682" y="13894"/>
                  </a:lnTo>
                  <a:cubicBezTo>
                    <a:pt x="15205" y="13894"/>
                    <a:pt x="15617" y="13481"/>
                    <a:pt x="15617" y="12986"/>
                  </a:cubicBezTo>
                  <a:lnTo>
                    <a:pt x="15617" y="2758"/>
                  </a:lnTo>
                  <a:cubicBezTo>
                    <a:pt x="15617" y="2263"/>
                    <a:pt x="15205" y="1851"/>
                    <a:pt x="14682" y="1851"/>
                  </a:cubicBezTo>
                  <a:lnTo>
                    <a:pt x="8964" y="1851"/>
                  </a:lnTo>
                  <a:lnTo>
                    <a:pt x="8964" y="1191"/>
                  </a:lnTo>
                  <a:cubicBezTo>
                    <a:pt x="8964" y="586"/>
                    <a:pt x="8524" y="64"/>
                    <a:pt x="7946" y="9"/>
                  </a:cubicBezTo>
                  <a:cubicBezTo>
                    <a:pt x="7898" y="3"/>
                    <a:pt x="7851" y="1"/>
                    <a:pt x="7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a:off x="4606700" y="4253400"/>
              <a:ext cx="131300" cy="58975"/>
            </a:xfrm>
            <a:custGeom>
              <a:rect b="b" l="l" r="r" t="t"/>
              <a:pathLst>
                <a:path extrusionOk="0" h="2359" w="5252">
                  <a:moveTo>
                    <a:pt x="4619" y="468"/>
                  </a:moveTo>
                  <a:cubicBezTo>
                    <a:pt x="4702" y="468"/>
                    <a:pt x="4784" y="551"/>
                    <a:pt x="4784" y="633"/>
                  </a:cubicBezTo>
                  <a:lnTo>
                    <a:pt x="4784" y="1073"/>
                  </a:lnTo>
                  <a:cubicBezTo>
                    <a:pt x="4784" y="1073"/>
                    <a:pt x="4702" y="1238"/>
                    <a:pt x="4592" y="1238"/>
                  </a:cubicBezTo>
                  <a:lnTo>
                    <a:pt x="4317" y="1238"/>
                  </a:lnTo>
                  <a:cubicBezTo>
                    <a:pt x="4179" y="1238"/>
                    <a:pt x="4097" y="1293"/>
                    <a:pt x="4042" y="1403"/>
                  </a:cubicBezTo>
                  <a:lnTo>
                    <a:pt x="3849" y="1733"/>
                  </a:lnTo>
                  <a:lnTo>
                    <a:pt x="3629" y="1403"/>
                  </a:lnTo>
                  <a:cubicBezTo>
                    <a:pt x="3574" y="1293"/>
                    <a:pt x="3382" y="1265"/>
                    <a:pt x="3382" y="1265"/>
                  </a:cubicBezTo>
                  <a:lnTo>
                    <a:pt x="632" y="1265"/>
                  </a:lnTo>
                  <a:cubicBezTo>
                    <a:pt x="522" y="1265"/>
                    <a:pt x="440" y="1183"/>
                    <a:pt x="440" y="1100"/>
                  </a:cubicBezTo>
                  <a:lnTo>
                    <a:pt x="440" y="633"/>
                  </a:lnTo>
                  <a:cubicBezTo>
                    <a:pt x="440" y="551"/>
                    <a:pt x="522" y="468"/>
                    <a:pt x="632" y="468"/>
                  </a:cubicBezTo>
                  <a:close/>
                  <a:moveTo>
                    <a:pt x="632" y="1"/>
                  </a:moveTo>
                  <a:cubicBezTo>
                    <a:pt x="275" y="1"/>
                    <a:pt x="0" y="276"/>
                    <a:pt x="0" y="633"/>
                  </a:cubicBezTo>
                  <a:lnTo>
                    <a:pt x="0" y="1100"/>
                  </a:lnTo>
                  <a:cubicBezTo>
                    <a:pt x="0" y="1430"/>
                    <a:pt x="275" y="1705"/>
                    <a:pt x="632" y="1705"/>
                  </a:cubicBezTo>
                  <a:lnTo>
                    <a:pt x="3327" y="1705"/>
                  </a:lnTo>
                  <a:lnTo>
                    <a:pt x="3602" y="2200"/>
                  </a:lnTo>
                  <a:cubicBezTo>
                    <a:pt x="3643" y="2302"/>
                    <a:pt x="3759" y="2359"/>
                    <a:pt x="3872" y="2359"/>
                  </a:cubicBezTo>
                  <a:cubicBezTo>
                    <a:pt x="3912" y="2359"/>
                    <a:pt x="3951" y="2352"/>
                    <a:pt x="3987" y="2338"/>
                  </a:cubicBezTo>
                  <a:cubicBezTo>
                    <a:pt x="4042" y="2310"/>
                    <a:pt x="4097" y="2255"/>
                    <a:pt x="4124" y="2200"/>
                  </a:cubicBezTo>
                  <a:lnTo>
                    <a:pt x="4399" y="1705"/>
                  </a:lnTo>
                  <a:lnTo>
                    <a:pt x="4619" y="1705"/>
                  </a:lnTo>
                  <a:cubicBezTo>
                    <a:pt x="4977" y="1705"/>
                    <a:pt x="5251" y="1430"/>
                    <a:pt x="5251" y="1100"/>
                  </a:cubicBezTo>
                  <a:lnTo>
                    <a:pt x="5251" y="633"/>
                  </a:lnTo>
                  <a:cubicBezTo>
                    <a:pt x="5251" y="276"/>
                    <a:pt x="4977" y="1"/>
                    <a:pt x="4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a:off x="4606700" y="4327650"/>
              <a:ext cx="130600" cy="58275"/>
            </a:xfrm>
            <a:custGeom>
              <a:rect b="b" l="l" r="r" t="t"/>
              <a:pathLst>
                <a:path extrusionOk="0" h="2331" w="5224">
                  <a:moveTo>
                    <a:pt x="4619" y="440"/>
                  </a:moveTo>
                  <a:cubicBezTo>
                    <a:pt x="4702" y="440"/>
                    <a:pt x="4784" y="522"/>
                    <a:pt x="4784" y="632"/>
                  </a:cubicBezTo>
                  <a:lnTo>
                    <a:pt x="4784" y="1045"/>
                  </a:lnTo>
                  <a:cubicBezTo>
                    <a:pt x="4784" y="1045"/>
                    <a:pt x="4712" y="1213"/>
                    <a:pt x="4613" y="1213"/>
                  </a:cubicBezTo>
                  <a:cubicBezTo>
                    <a:pt x="4606" y="1213"/>
                    <a:pt x="4599" y="1212"/>
                    <a:pt x="4592" y="1210"/>
                  </a:cubicBezTo>
                  <a:lnTo>
                    <a:pt x="1842" y="1210"/>
                  </a:lnTo>
                  <a:cubicBezTo>
                    <a:pt x="1732" y="1210"/>
                    <a:pt x="1650" y="1292"/>
                    <a:pt x="1595" y="1375"/>
                  </a:cubicBezTo>
                  <a:lnTo>
                    <a:pt x="1375" y="1732"/>
                  </a:lnTo>
                  <a:lnTo>
                    <a:pt x="1182" y="1375"/>
                  </a:lnTo>
                  <a:cubicBezTo>
                    <a:pt x="1127" y="1292"/>
                    <a:pt x="935" y="1237"/>
                    <a:pt x="935" y="1237"/>
                  </a:cubicBezTo>
                  <a:lnTo>
                    <a:pt x="632" y="1237"/>
                  </a:lnTo>
                  <a:cubicBezTo>
                    <a:pt x="550" y="1237"/>
                    <a:pt x="467" y="1155"/>
                    <a:pt x="467" y="1072"/>
                  </a:cubicBezTo>
                  <a:lnTo>
                    <a:pt x="467" y="632"/>
                  </a:lnTo>
                  <a:cubicBezTo>
                    <a:pt x="440" y="522"/>
                    <a:pt x="522" y="440"/>
                    <a:pt x="632" y="440"/>
                  </a:cubicBezTo>
                  <a:close/>
                  <a:moveTo>
                    <a:pt x="632" y="0"/>
                  </a:moveTo>
                  <a:cubicBezTo>
                    <a:pt x="275" y="0"/>
                    <a:pt x="0" y="275"/>
                    <a:pt x="0" y="632"/>
                  </a:cubicBezTo>
                  <a:lnTo>
                    <a:pt x="0" y="1072"/>
                  </a:lnTo>
                  <a:cubicBezTo>
                    <a:pt x="0" y="1402"/>
                    <a:pt x="275" y="1705"/>
                    <a:pt x="632" y="1705"/>
                  </a:cubicBezTo>
                  <a:lnTo>
                    <a:pt x="852" y="1705"/>
                  </a:lnTo>
                  <a:lnTo>
                    <a:pt x="1127" y="2172"/>
                  </a:lnTo>
                  <a:cubicBezTo>
                    <a:pt x="1155" y="2227"/>
                    <a:pt x="1210" y="2282"/>
                    <a:pt x="1265" y="2310"/>
                  </a:cubicBezTo>
                  <a:cubicBezTo>
                    <a:pt x="1300" y="2324"/>
                    <a:pt x="1338" y="2331"/>
                    <a:pt x="1375" y="2331"/>
                  </a:cubicBezTo>
                  <a:cubicBezTo>
                    <a:pt x="1482" y="2331"/>
                    <a:pt x="1588" y="2274"/>
                    <a:pt x="1650" y="2172"/>
                  </a:cubicBezTo>
                  <a:lnTo>
                    <a:pt x="1925" y="1705"/>
                  </a:lnTo>
                  <a:lnTo>
                    <a:pt x="4619" y="1705"/>
                  </a:lnTo>
                  <a:cubicBezTo>
                    <a:pt x="4949" y="1705"/>
                    <a:pt x="5224" y="1430"/>
                    <a:pt x="5224" y="1100"/>
                  </a:cubicBezTo>
                  <a:lnTo>
                    <a:pt x="5224" y="632"/>
                  </a:lnTo>
                  <a:cubicBezTo>
                    <a:pt x="5224" y="275"/>
                    <a:pt x="4949" y="0"/>
                    <a:pt x="4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a:off x="4479525" y="4304950"/>
              <a:ext cx="36450" cy="24100"/>
            </a:xfrm>
            <a:custGeom>
              <a:rect b="b" l="l" r="r" t="t"/>
              <a:pathLst>
                <a:path extrusionOk="0" h="964" w="1458">
                  <a:moveTo>
                    <a:pt x="220" y="1"/>
                  </a:moveTo>
                  <a:cubicBezTo>
                    <a:pt x="83" y="1"/>
                    <a:pt x="1" y="83"/>
                    <a:pt x="1" y="221"/>
                  </a:cubicBezTo>
                  <a:cubicBezTo>
                    <a:pt x="1" y="413"/>
                    <a:pt x="83" y="606"/>
                    <a:pt x="220" y="743"/>
                  </a:cubicBezTo>
                  <a:cubicBezTo>
                    <a:pt x="358" y="881"/>
                    <a:pt x="550" y="963"/>
                    <a:pt x="743" y="963"/>
                  </a:cubicBezTo>
                  <a:cubicBezTo>
                    <a:pt x="935" y="963"/>
                    <a:pt x="1128" y="881"/>
                    <a:pt x="1265" y="743"/>
                  </a:cubicBezTo>
                  <a:cubicBezTo>
                    <a:pt x="1403" y="606"/>
                    <a:pt x="1458" y="413"/>
                    <a:pt x="1458" y="221"/>
                  </a:cubicBezTo>
                  <a:cubicBezTo>
                    <a:pt x="1458" y="83"/>
                    <a:pt x="1375" y="1"/>
                    <a:pt x="1238" y="1"/>
                  </a:cubicBezTo>
                  <a:cubicBezTo>
                    <a:pt x="1128" y="1"/>
                    <a:pt x="1018" y="83"/>
                    <a:pt x="1018" y="221"/>
                  </a:cubicBezTo>
                  <a:cubicBezTo>
                    <a:pt x="1018" y="303"/>
                    <a:pt x="990" y="358"/>
                    <a:pt x="935" y="413"/>
                  </a:cubicBezTo>
                  <a:cubicBezTo>
                    <a:pt x="880" y="468"/>
                    <a:pt x="798" y="496"/>
                    <a:pt x="743" y="496"/>
                  </a:cubicBezTo>
                  <a:cubicBezTo>
                    <a:pt x="660" y="496"/>
                    <a:pt x="578" y="468"/>
                    <a:pt x="523" y="413"/>
                  </a:cubicBezTo>
                  <a:cubicBezTo>
                    <a:pt x="468" y="358"/>
                    <a:pt x="440" y="303"/>
                    <a:pt x="440" y="221"/>
                  </a:cubicBezTo>
                  <a:cubicBezTo>
                    <a:pt x="440" y="83"/>
                    <a:pt x="358" y="1"/>
                    <a:pt x="2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a:off x="4661675" y="4183300"/>
              <a:ext cx="76325" cy="55000"/>
            </a:xfrm>
            <a:custGeom>
              <a:rect b="b" l="l" r="r" t="t"/>
              <a:pathLst>
                <a:path extrusionOk="0" h="2200" w="3053">
                  <a:moveTo>
                    <a:pt x="2503" y="440"/>
                  </a:moveTo>
                  <a:cubicBezTo>
                    <a:pt x="2530" y="440"/>
                    <a:pt x="2585" y="495"/>
                    <a:pt x="2585" y="550"/>
                  </a:cubicBezTo>
                  <a:lnTo>
                    <a:pt x="2585" y="1650"/>
                  </a:lnTo>
                  <a:cubicBezTo>
                    <a:pt x="2585" y="1705"/>
                    <a:pt x="2530" y="1732"/>
                    <a:pt x="2503" y="1760"/>
                  </a:cubicBezTo>
                  <a:lnTo>
                    <a:pt x="550" y="1760"/>
                  </a:lnTo>
                  <a:cubicBezTo>
                    <a:pt x="495" y="1760"/>
                    <a:pt x="468" y="1705"/>
                    <a:pt x="468" y="1650"/>
                  </a:cubicBezTo>
                  <a:lnTo>
                    <a:pt x="440" y="1650"/>
                  </a:lnTo>
                  <a:lnTo>
                    <a:pt x="440" y="550"/>
                  </a:lnTo>
                  <a:cubicBezTo>
                    <a:pt x="440" y="468"/>
                    <a:pt x="495" y="440"/>
                    <a:pt x="550" y="440"/>
                  </a:cubicBezTo>
                  <a:close/>
                  <a:moveTo>
                    <a:pt x="550" y="0"/>
                  </a:moveTo>
                  <a:cubicBezTo>
                    <a:pt x="248" y="0"/>
                    <a:pt x="1" y="248"/>
                    <a:pt x="1" y="550"/>
                  </a:cubicBezTo>
                  <a:lnTo>
                    <a:pt x="1" y="1650"/>
                  </a:lnTo>
                  <a:cubicBezTo>
                    <a:pt x="1" y="1952"/>
                    <a:pt x="248" y="2200"/>
                    <a:pt x="550" y="2200"/>
                  </a:cubicBezTo>
                  <a:lnTo>
                    <a:pt x="2503" y="2200"/>
                  </a:lnTo>
                  <a:cubicBezTo>
                    <a:pt x="2805" y="2200"/>
                    <a:pt x="3052" y="1952"/>
                    <a:pt x="3025" y="1650"/>
                  </a:cubicBezTo>
                  <a:lnTo>
                    <a:pt x="3025" y="550"/>
                  </a:lnTo>
                  <a:cubicBezTo>
                    <a:pt x="3025" y="248"/>
                    <a:pt x="2778" y="0"/>
                    <a:pt x="25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8" name="Google Shape;2368;p34"/>
          <p:cNvGrpSpPr/>
          <p:nvPr/>
        </p:nvGrpSpPr>
        <p:grpSpPr>
          <a:xfrm>
            <a:off x="5694159" y="4646906"/>
            <a:ext cx="373638" cy="304556"/>
            <a:chOff x="1846925" y="1561025"/>
            <a:chExt cx="389775" cy="236475"/>
          </a:xfrm>
        </p:grpSpPr>
        <p:sp>
          <p:nvSpPr>
            <p:cNvPr id="2369" name="Google Shape;2369;p34"/>
            <p:cNvSpPr/>
            <p:nvPr/>
          </p:nvSpPr>
          <p:spPr>
            <a:xfrm>
              <a:off x="1968600" y="1640075"/>
              <a:ext cx="11700" cy="11700"/>
            </a:xfrm>
            <a:custGeom>
              <a:rect b="b" l="l" r="r" t="t"/>
              <a:pathLst>
                <a:path extrusionOk="0" h="468" w="468">
                  <a:moveTo>
                    <a:pt x="248" y="0"/>
                  </a:moveTo>
                  <a:cubicBezTo>
                    <a:pt x="110" y="0"/>
                    <a:pt x="0" y="110"/>
                    <a:pt x="0" y="220"/>
                  </a:cubicBezTo>
                  <a:cubicBezTo>
                    <a:pt x="0" y="358"/>
                    <a:pt x="110" y="468"/>
                    <a:pt x="248" y="468"/>
                  </a:cubicBezTo>
                  <a:cubicBezTo>
                    <a:pt x="358" y="468"/>
                    <a:pt x="468" y="358"/>
                    <a:pt x="468" y="220"/>
                  </a:cubicBezTo>
                  <a:cubicBezTo>
                    <a:pt x="468" y="110"/>
                    <a:pt x="358" y="0"/>
                    <a:pt x="2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a:off x="2112250" y="1686800"/>
              <a:ext cx="11700" cy="11025"/>
            </a:xfrm>
            <a:custGeom>
              <a:rect b="b" l="l" r="r" t="t"/>
              <a:pathLst>
                <a:path extrusionOk="0" h="441" w="468">
                  <a:moveTo>
                    <a:pt x="248" y="1"/>
                  </a:moveTo>
                  <a:cubicBezTo>
                    <a:pt x="111" y="1"/>
                    <a:pt x="1" y="83"/>
                    <a:pt x="1" y="221"/>
                  </a:cubicBezTo>
                  <a:cubicBezTo>
                    <a:pt x="1" y="358"/>
                    <a:pt x="111" y="441"/>
                    <a:pt x="248" y="441"/>
                  </a:cubicBezTo>
                  <a:cubicBezTo>
                    <a:pt x="358" y="441"/>
                    <a:pt x="468" y="358"/>
                    <a:pt x="468" y="221"/>
                  </a:cubicBezTo>
                  <a:cubicBezTo>
                    <a:pt x="468" y="83"/>
                    <a:pt x="358" y="1"/>
                    <a:pt x="2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1943150" y="1616000"/>
              <a:ext cx="206925" cy="129275"/>
            </a:xfrm>
            <a:custGeom>
              <a:rect b="b" l="l" r="r" t="t"/>
              <a:pathLst>
                <a:path extrusionOk="0" h="5171" w="8277">
                  <a:moveTo>
                    <a:pt x="1266" y="441"/>
                  </a:moveTo>
                  <a:lnTo>
                    <a:pt x="1238" y="468"/>
                  </a:lnTo>
                  <a:cubicBezTo>
                    <a:pt x="1678" y="468"/>
                    <a:pt x="2036" y="826"/>
                    <a:pt x="2036" y="1266"/>
                  </a:cubicBezTo>
                  <a:cubicBezTo>
                    <a:pt x="2036" y="1568"/>
                    <a:pt x="1596" y="2255"/>
                    <a:pt x="1238" y="2750"/>
                  </a:cubicBezTo>
                  <a:cubicBezTo>
                    <a:pt x="881" y="2255"/>
                    <a:pt x="441" y="1568"/>
                    <a:pt x="441" y="1266"/>
                  </a:cubicBezTo>
                  <a:cubicBezTo>
                    <a:pt x="441" y="798"/>
                    <a:pt x="798" y="441"/>
                    <a:pt x="1266" y="441"/>
                  </a:cubicBezTo>
                  <a:close/>
                  <a:moveTo>
                    <a:pt x="6792" y="1211"/>
                  </a:moveTo>
                  <a:lnTo>
                    <a:pt x="6792" y="1843"/>
                  </a:lnTo>
                  <a:cubicBezTo>
                    <a:pt x="6187" y="1953"/>
                    <a:pt x="5747" y="2475"/>
                    <a:pt x="5747" y="3080"/>
                  </a:cubicBezTo>
                  <a:cubicBezTo>
                    <a:pt x="5775" y="3273"/>
                    <a:pt x="5830" y="3465"/>
                    <a:pt x="5912" y="3658"/>
                  </a:cubicBezTo>
                  <a:lnTo>
                    <a:pt x="1486" y="3658"/>
                  </a:lnTo>
                  <a:lnTo>
                    <a:pt x="1486" y="3218"/>
                  </a:lnTo>
                  <a:cubicBezTo>
                    <a:pt x="1733" y="2888"/>
                    <a:pt x="2503" y="1843"/>
                    <a:pt x="2503" y="1266"/>
                  </a:cubicBezTo>
                  <a:lnTo>
                    <a:pt x="2503" y="1211"/>
                  </a:lnTo>
                  <a:close/>
                  <a:moveTo>
                    <a:pt x="7012" y="2255"/>
                  </a:moveTo>
                  <a:cubicBezTo>
                    <a:pt x="7452" y="2255"/>
                    <a:pt x="7809" y="2613"/>
                    <a:pt x="7809" y="3053"/>
                  </a:cubicBezTo>
                  <a:cubicBezTo>
                    <a:pt x="7809" y="3355"/>
                    <a:pt x="7369" y="4070"/>
                    <a:pt x="7012" y="4565"/>
                  </a:cubicBezTo>
                  <a:lnTo>
                    <a:pt x="7012" y="4592"/>
                  </a:lnTo>
                  <a:cubicBezTo>
                    <a:pt x="6820" y="4317"/>
                    <a:pt x="6655" y="4042"/>
                    <a:pt x="6490" y="3768"/>
                  </a:cubicBezTo>
                  <a:lnTo>
                    <a:pt x="6462" y="3740"/>
                  </a:lnTo>
                  <a:cubicBezTo>
                    <a:pt x="6325" y="3548"/>
                    <a:pt x="6242" y="3300"/>
                    <a:pt x="6215" y="3053"/>
                  </a:cubicBezTo>
                  <a:cubicBezTo>
                    <a:pt x="6215" y="2613"/>
                    <a:pt x="6572" y="2255"/>
                    <a:pt x="7012" y="2255"/>
                  </a:cubicBezTo>
                  <a:close/>
                  <a:moveTo>
                    <a:pt x="1238" y="1"/>
                  </a:moveTo>
                  <a:cubicBezTo>
                    <a:pt x="551" y="1"/>
                    <a:pt x="1" y="551"/>
                    <a:pt x="1" y="1266"/>
                  </a:cubicBezTo>
                  <a:cubicBezTo>
                    <a:pt x="1" y="1815"/>
                    <a:pt x="771" y="2888"/>
                    <a:pt x="1018" y="3218"/>
                  </a:cubicBezTo>
                  <a:lnTo>
                    <a:pt x="1018" y="3878"/>
                  </a:lnTo>
                  <a:cubicBezTo>
                    <a:pt x="1018" y="3987"/>
                    <a:pt x="1128" y="4097"/>
                    <a:pt x="1266" y="4097"/>
                  </a:cubicBezTo>
                  <a:lnTo>
                    <a:pt x="6160" y="4097"/>
                  </a:lnTo>
                  <a:cubicBezTo>
                    <a:pt x="6352" y="4427"/>
                    <a:pt x="6600" y="4757"/>
                    <a:pt x="6847" y="5087"/>
                  </a:cubicBezTo>
                  <a:cubicBezTo>
                    <a:pt x="6847" y="5115"/>
                    <a:pt x="6875" y="5142"/>
                    <a:pt x="6930" y="5142"/>
                  </a:cubicBezTo>
                  <a:cubicBezTo>
                    <a:pt x="6959" y="5162"/>
                    <a:pt x="6991" y="5171"/>
                    <a:pt x="7025" y="5171"/>
                  </a:cubicBezTo>
                  <a:cubicBezTo>
                    <a:pt x="7086" y="5171"/>
                    <a:pt x="7151" y="5141"/>
                    <a:pt x="7204" y="5087"/>
                  </a:cubicBezTo>
                  <a:cubicBezTo>
                    <a:pt x="7369" y="4867"/>
                    <a:pt x="8277" y="3685"/>
                    <a:pt x="8277" y="3053"/>
                  </a:cubicBezTo>
                  <a:cubicBezTo>
                    <a:pt x="8277" y="2448"/>
                    <a:pt x="7837" y="1953"/>
                    <a:pt x="7232" y="1843"/>
                  </a:cubicBezTo>
                  <a:lnTo>
                    <a:pt x="7232" y="963"/>
                  </a:lnTo>
                  <a:cubicBezTo>
                    <a:pt x="7232" y="853"/>
                    <a:pt x="7122" y="743"/>
                    <a:pt x="7012" y="743"/>
                  </a:cubicBezTo>
                  <a:lnTo>
                    <a:pt x="2393" y="743"/>
                  </a:lnTo>
                  <a:cubicBezTo>
                    <a:pt x="2173" y="303"/>
                    <a:pt x="1733" y="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1846925" y="1561025"/>
              <a:ext cx="389775" cy="236475"/>
            </a:xfrm>
            <a:custGeom>
              <a:rect b="b" l="l" r="r" t="t"/>
              <a:pathLst>
                <a:path extrusionOk="0" h="9459" w="15591">
                  <a:moveTo>
                    <a:pt x="12621" y="1512"/>
                  </a:moveTo>
                  <a:cubicBezTo>
                    <a:pt x="12703" y="1512"/>
                    <a:pt x="12786" y="1595"/>
                    <a:pt x="12786" y="1705"/>
                  </a:cubicBezTo>
                  <a:lnTo>
                    <a:pt x="12786" y="7891"/>
                  </a:lnTo>
                  <a:lnTo>
                    <a:pt x="2805" y="7891"/>
                  </a:lnTo>
                  <a:lnTo>
                    <a:pt x="2805" y="1705"/>
                  </a:lnTo>
                  <a:cubicBezTo>
                    <a:pt x="2805" y="1595"/>
                    <a:pt x="2888" y="1512"/>
                    <a:pt x="2998" y="1512"/>
                  </a:cubicBezTo>
                  <a:close/>
                  <a:moveTo>
                    <a:pt x="2805" y="0"/>
                  </a:moveTo>
                  <a:cubicBezTo>
                    <a:pt x="1953" y="0"/>
                    <a:pt x="1265" y="688"/>
                    <a:pt x="1265" y="1540"/>
                  </a:cubicBezTo>
                  <a:lnTo>
                    <a:pt x="1265" y="7864"/>
                  </a:lnTo>
                  <a:lnTo>
                    <a:pt x="386" y="7864"/>
                  </a:lnTo>
                  <a:cubicBezTo>
                    <a:pt x="166" y="7864"/>
                    <a:pt x="1" y="8029"/>
                    <a:pt x="1" y="8249"/>
                  </a:cubicBezTo>
                  <a:lnTo>
                    <a:pt x="1" y="9211"/>
                  </a:lnTo>
                  <a:cubicBezTo>
                    <a:pt x="1" y="9348"/>
                    <a:pt x="111" y="9458"/>
                    <a:pt x="248" y="9458"/>
                  </a:cubicBezTo>
                  <a:lnTo>
                    <a:pt x="6902" y="9458"/>
                  </a:lnTo>
                  <a:cubicBezTo>
                    <a:pt x="6929" y="9458"/>
                    <a:pt x="6929" y="9431"/>
                    <a:pt x="6957" y="9431"/>
                  </a:cubicBezTo>
                  <a:cubicBezTo>
                    <a:pt x="7149" y="9293"/>
                    <a:pt x="7039" y="8991"/>
                    <a:pt x="6819" y="8991"/>
                  </a:cubicBezTo>
                  <a:lnTo>
                    <a:pt x="798" y="8991"/>
                  </a:lnTo>
                  <a:cubicBezTo>
                    <a:pt x="606" y="8991"/>
                    <a:pt x="468" y="8826"/>
                    <a:pt x="468" y="8661"/>
                  </a:cubicBezTo>
                  <a:lnTo>
                    <a:pt x="468" y="8331"/>
                  </a:lnTo>
                  <a:lnTo>
                    <a:pt x="15150" y="8331"/>
                  </a:lnTo>
                  <a:lnTo>
                    <a:pt x="15150" y="8771"/>
                  </a:lnTo>
                  <a:cubicBezTo>
                    <a:pt x="15150" y="8908"/>
                    <a:pt x="15040" y="8991"/>
                    <a:pt x="14903" y="8991"/>
                  </a:cubicBezTo>
                  <a:lnTo>
                    <a:pt x="7699" y="8991"/>
                  </a:lnTo>
                  <a:cubicBezTo>
                    <a:pt x="7644" y="8991"/>
                    <a:pt x="7617" y="9018"/>
                    <a:pt x="7589" y="9073"/>
                  </a:cubicBezTo>
                  <a:cubicBezTo>
                    <a:pt x="7452" y="9211"/>
                    <a:pt x="7562" y="9458"/>
                    <a:pt x="7754" y="9458"/>
                  </a:cubicBezTo>
                  <a:lnTo>
                    <a:pt x="14793" y="9458"/>
                  </a:lnTo>
                  <a:cubicBezTo>
                    <a:pt x="15233" y="9458"/>
                    <a:pt x="15590" y="9101"/>
                    <a:pt x="15590" y="8661"/>
                  </a:cubicBezTo>
                  <a:lnTo>
                    <a:pt x="15590" y="8276"/>
                  </a:lnTo>
                  <a:cubicBezTo>
                    <a:pt x="15590" y="8056"/>
                    <a:pt x="15398" y="7864"/>
                    <a:pt x="15205" y="7864"/>
                  </a:cubicBezTo>
                  <a:lnTo>
                    <a:pt x="14298" y="7864"/>
                  </a:lnTo>
                  <a:lnTo>
                    <a:pt x="14298" y="248"/>
                  </a:lnTo>
                  <a:cubicBezTo>
                    <a:pt x="14298" y="138"/>
                    <a:pt x="14188" y="28"/>
                    <a:pt x="14078" y="28"/>
                  </a:cubicBezTo>
                  <a:lnTo>
                    <a:pt x="5197" y="28"/>
                  </a:lnTo>
                  <a:cubicBezTo>
                    <a:pt x="4977" y="220"/>
                    <a:pt x="5115" y="468"/>
                    <a:pt x="5307" y="468"/>
                  </a:cubicBezTo>
                  <a:lnTo>
                    <a:pt x="13693" y="468"/>
                  </a:lnTo>
                  <a:cubicBezTo>
                    <a:pt x="13775" y="468"/>
                    <a:pt x="13858" y="550"/>
                    <a:pt x="13858" y="633"/>
                  </a:cubicBezTo>
                  <a:lnTo>
                    <a:pt x="13858" y="7836"/>
                  </a:lnTo>
                  <a:lnTo>
                    <a:pt x="13253" y="7836"/>
                  </a:lnTo>
                  <a:lnTo>
                    <a:pt x="13253" y="1650"/>
                  </a:lnTo>
                  <a:cubicBezTo>
                    <a:pt x="13253" y="1320"/>
                    <a:pt x="12951" y="1018"/>
                    <a:pt x="12621" y="1018"/>
                  </a:cubicBezTo>
                  <a:lnTo>
                    <a:pt x="2998" y="1018"/>
                  </a:lnTo>
                  <a:cubicBezTo>
                    <a:pt x="2640" y="1018"/>
                    <a:pt x="2338" y="1320"/>
                    <a:pt x="2338" y="1650"/>
                  </a:cubicBezTo>
                  <a:lnTo>
                    <a:pt x="2338" y="7836"/>
                  </a:lnTo>
                  <a:lnTo>
                    <a:pt x="1733" y="7836"/>
                  </a:lnTo>
                  <a:lnTo>
                    <a:pt x="1733" y="688"/>
                  </a:lnTo>
                  <a:cubicBezTo>
                    <a:pt x="1733" y="550"/>
                    <a:pt x="1843" y="440"/>
                    <a:pt x="1980" y="440"/>
                  </a:cubicBezTo>
                  <a:lnTo>
                    <a:pt x="4455" y="440"/>
                  </a:lnTo>
                  <a:cubicBezTo>
                    <a:pt x="4469" y="454"/>
                    <a:pt x="4475" y="461"/>
                    <a:pt x="4482" y="461"/>
                  </a:cubicBezTo>
                  <a:cubicBezTo>
                    <a:pt x="4489" y="461"/>
                    <a:pt x="4496" y="454"/>
                    <a:pt x="4510" y="440"/>
                  </a:cubicBezTo>
                  <a:cubicBezTo>
                    <a:pt x="4702" y="330"/>
                    <a:pt x="4620" y="28"/>
                    <a:pt x="4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3" name="Google Shape;2373;p34"/>
          <p:cNvGrpSpPr/>
          <p:nvPr/>
        </p:nvGrpSpPr>
        <p:grpSpPr>
          <a:xfrm>
            <a:off x="7205030" y="4449528"/>
            <a:ext cx="316961" cy="501959"/>
            <a:chOff x="5249375" y="2073800"/>
            <a:chExt cx="330650" cy="389750"/>
          </a:xfrm>
        </p:grpSpPr>
        <p:sp>
          <p:nvSpPr>
            <p:cNvPr id="2374" name="Google Shape;2374;p34"/>
            <p:cNvSpPr/>
            <p:nvPr/>
          </p:nvSpPr>
          <p:spPr>
            <a:xfrm>
              <a:off x="5309175" y="2275800"/>
              <a:ext cx="55000" cy="20025"/>
            </a:xfrm>
            <a:custGeom>
              <a:rect b="b" l="l" r="r" t="t"/>
              <a:pathLst>
                <a:path extrusionOk="0" h="801" w="2200">
                  <a:moveTo>
                    <a:pt x="1017" y="0"/>
                  </a:moveTo>
                  <a:cubicBezTo>
                    <a:pt x="664" y="0"/>
                    <a:pt x="340" y="161"/>
                    <a:pt x="110" y="416"/>
                  </a:cubicBezTo>
                  <a:cubicBezTo>
                    <a:pt x="0" y="498"/>
                    <a:pt x="0" y="636"/>
                    <a:pt x="110" y="746"/>
                  </a:cubicBezTo>
                  <a:cubicBezTo>
                    <a:pt x="138" y="773"/>
                    <a:pt x="193" y="801"/>
                    <a:pt x="248" y="801"/>
                  </a:cubicBezTo>
                  <a:cubicBezTo>
                    <a:pt x="330" y="801"/>
                    <a:pt x="385" y="773"/>
                    <a:pt x="413" y="746"/>
                  </a:cubicBezTo>
                  <a:cubicBezTo>
                    <a:pt x="605" y="553"/>
                    <a:pt x="853" y="443"/>
                    <a:pt x="1100" y="443"/>
                  </a:cubicBezTo>
                  <a:cubicBezTo>
                    <a:pt x="1348" y="443"/>
                    <a:pt x="1595" y="553"/>
                    <a:pt x="1760" y="718"/>
                  </a:cubicBezTo>
                  <a:cubicBezTo>
                    <a:pt x="1815" y="773"/>
                    <a:pt x="1877" y="801"/>
                    <a:pt x="1939" y="801"/>
                  </a:cubicBezTo>
                  <a:cubicBezTo>
                    <a:pt x="2001" y="801"/>
                    <a:pt x="2062" y="773"/>
                    <a:pt x="2117" y="718"/>
                  </a:cubicBezTo>
                  <a:cubicBezTo>
                    <a:pt x="2200" y="636"/>
                    <a:pt x="2172" y="498"/>
                    <a:pt x="2090" y="416"/>
                  </a:cubicBezTo>
                  <a:cubicBezTo>
                    <a:pt x="1815" y="141"/>
                    <a:pt x="1458" y="3"/>
                    <a:pt x="1100" y="3"/>
                  </a:cubicBezTo>
                  <a:cubicBezTo>
                    <a:pt x="1072" y="1"/>
                    <a:pt x="1044" y="0"/>
                    <a:pt x="10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5290625" y="2249750"/>
              <a:ext cx="91425" cy="28200"/>
            </a:xfrm>
            <a:custGeom>
              <a:rect b="b" l="l" r="r" t="t"/>
              <a:pathLst>
                <a:path extrusionOk="0" h="1128" w="3657">
                  <a:moveTo>
                    <a:pt x="1842" y="1"/>
                  </a:moveTo>
                  <a:cubicBezTo>
                    <a:pt x="1182" y="1"/>
                    <a:pt x="550" y="248"/>
                    <a:pt x="82" y="743"/>
                  </a:cubicBezTo>
                  <a:cubicBezTo>
                    <a:pt x="0" y="825"/>
                    <a:pt x="0" y="963"/>
                    <a:pt x="82" y="1045"/>
                  </a:cubicBezTo>
                  <a:cubicBezTo>
                    <a:pt x="137" y="1100"/>
                    <a:pt x="192" y="1128"/>
                    <a:pt x="247" y="1128"/>
                  </a:cubicBezTo>
                  <a:cubicBezTo>
                    <a:pt x="302" y="1128"/>
                    <a:pt x="385" y="1100"/>
                    <a:pt x="412" y="1045"/>
                  </a:cubicBezTo>
                  <a:cubicBezTo>
                    <a:pt x="797" y="660"/>
                    <a:pt x="1292" y="441"/>
                    <a:pt x="1842" y="441"/>
                  </a:cubicBezTo>
                  <a:cubicBezTo>
                    <a:pt x="2365" y="441"/>
                    <a:pt x="2859" y="660"/>
                    <a:pt x="3244" y="1045"/>
                  </a:cubicBezTo>
                  <a:cubicBezTo>
                    <a:pt x="3286" y="1087"/>
                    <a:pt x="3341" y="1107"/>
                    <a:pt x="3399" y="1107"/>
                  </a:cubicBezTo>
                  <a:cubicBezTo>
                    <a:pt x="3457" y="1107"/>
                    <a:pt x="3519" y="1087"/>
                    <a:pt x="3574" y="1045"/>
                  </a:cubicBezTo>
                  <a:cubicBezTo>
                    <a:pt x="3657" y="935"/>
                    <a:pt x="3657" y="798"/>
                    <a:pt x="3574" y="715"/>
                  </a:cubicBezTo>
                  <a:cubicBezTo>
                    <a:pt x="3107" y="248"/>
                    <a:pt x="2475" y="1"/>
                    <a:pt x="1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5272750" y="2226350"/>
              <a:ext cx="127175" cy="35275"/>
            </a:xfrm>
            <a:custGeom>
              <a:rect b="b" l="l" r="r" t="t"/>
              <a:pathLst>
                <a:path extrusionOk="0" h="1411" w="5087">
                  <a:moveTo>
                    <a:pt x="2463" y="0"/>
                  </a:moveTo>
                  <a:cubicBezTo>
                    <a:pt x="1564" y="0"/>
                    <a:pt x="721" y="381"/>
                    <a:pt x="110" y="1019"/>
                  </a:cubicBezTo>
                  <a:cubicBezTo>
                    <a:pt x="0" y="1102"/>
                    <a:pt x="0" y="1267"/>
                    <a:pt x="110" y="1349"/>
                  </a:cubicBezTo>
                  <a:cubicBezTo>
                    <a:pt x="151" y="1390"/>
                    <a:pt x="206" y="1411"/>
                    <a:pt x="265" y="1411"/>
                  </a:cubicBezTo>
                  <a:cubicBezTo>
                    <a:pt x="323" y="1411"/>
                    <a:pt x="385" y="1390"/>
                    <a:pt x="440" y="1349"/>
                  </a:cubicBezTo>
                  <a:cubicBezTo>
                    <a:pt x="990" y="772"/>
                    <a:pt x="1732" y="442"/>
                    <a:pt x="2530" y="442"/>
                  </a:cubicBezTo>
                  <a:cubicBezTo>
                    <a:pt x="3327" y="442"/>
                    <a:pt x="4097" y="772"/>
                    <a:pt x="4674" y="1349"/>
                  </a:cubicBezTo>
                  <a:cubicBezTo>
                    <a:pt x="4702" y="1377"/>
                    <a:pt x="4757" y="1404"/>
                    <a:pt x="4839" y="1404"/>
                  </a:cubicBezTo>
                  <a:cubicBezTo>
                    <a:pt x="4894" y="1404"/>
                    <a:pt x="4949" y="1377"/>
                    <a:pt x="4977" y="1349"/>
                  </a:cubicBezTo>
                  <a:cubicBezTo>
                    <a:pt x="5087" y="1267"/>
                    <a:pt x="5087" y="1102"/>
                    <a:pt x="4977" y="1019"/>
                  </a:cubicBezTo>
                  <a:cubicBezTo>
                    <a:pt x="4365" y="381"/>
                    <a:pt x="3523" y="0"/>
                    <a:pt x="2648" y="0"/>
                  </a:cubicBezTo>
                  <a:cubicBezTo>
                    <a:pt x="2618" y="0"/>
                    <a:pt x="2588" y="1"/>
                    <a:pt x="2557" y="2"/>
                  </a:cubicBezTo>
                  <a:cubicBezTo>
                    <a:pt x="2526" y="1"/>
                    <a:pt x="2495" y="0"/>
                    <a:pt x="2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5313975" y="2301300"/>
              <a:ext cx="46075" cy="46075"/>
            </a:xfrm>
            <a:custGeom>
              <a:rect b="b" l="l" r="r" t="t"/>
              <a:pathLst>
                <a:path extrusionOk="0" h="1843" w="1843">
                  <a:moveTo>
                    <a:pt x="908" y="468"/>
                  </a:moveTo>
                  <a:cubicBezTo>
                    <a:pt x="1156" y="468"/>
                    <a:pt x="1376" y="661"/>
                    <a:pt x="1376" y="908"/>
                  </a:cubicBezTo>
                  <a:cubicBezTo>
                    <a:pt x="1376" y="1183"/>
                    <a:pt x="1156" y="1375"/>
                    <a:pt x="908" y="1375"/>
                  </a:cubicBezTo>
                  <a:cubicBezTo>
                    <a:pt x="661" y="1375"/>
                    <a:pt x="441" y="1155"/>
                    <a:pt x="468" y="908"/>
                  </a:cubicBezTo>
                  <a:cubicBezTo>
                    <a:pt x="441" y="661"/>
                    <a:pt x="661" y="468"/>
                    <a:pt x="908" y="468"/>
                  </a:cubicBezTo>
                  <a:close/>
                  <a:moveTo>
                    <a:pt x="908" y="1"/>
                  </a:moveTo>
                  <a:cubicBezTo>
                    <a:pt x="413" y="1"/>
                    <a:pt x="1" y="413"/>
                    <a:pt x="1" y="908"/>
                  </a:cubicBezTo>
                  <a:cubicBezTo>
                    <a:pt x="1" y="1430"/>
                    <a:pt x="413" y="1815"/>
                    <a:pt x="908" y="1843"/>
                  </a:cubicBezTo>
                  <a:cubicBezTo>
                    <a:pt x="1403" y="1843"/>
                    <a:pt x="1815" y="1430"/>
                    <a:pt x="1843" y="908"/>
                  </a:cubicBezTo>
                  <a:cubicBezTo>
                    <a:pt x="1815" y="413"/>
                    <a:pt x="1403"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a:off x="5249375" y="2073800"/>
              <a:ext cx="330650" cy="389750"/>
            </a:xfrm>
            <a:custGeom>
              <a:rect b="b" l="l" r="r" t="t"/>
              <a:pathLst>
                <a:path extrusionOk="0" h="15590" w="13226">
                  <a:moveTo>
                    <a:pt x="12428" y="440"/>
                  </a:moveTo>
                  <a:lnTo>
                    <a:pt x="12428" y="1650"/>
                  </a:lnTo>
                  <a:lnTo>
                    <a:pt x="10888" y="1650"/>
                  </a:lnTo>
                  <a:lnTo>
                    <a:pt x="10888" y="440"/>
                  </a:lnTo>
                  <a:close/>
                  <a:moveTo>
                    <a:pt x="10833" y="0"/>
                  </a:moveTo>
                  <a:cubicBezTo>
                    <a:pt x="10613" y="0"/>
                    <a:pt x="10421" y="165"/>
                    <a:pt x="10421" y="412"/>
                  </a:cubicBezTo>
                  <a:lnTo>
                    <a:pt x="10421" y="1595"/>
                  </a:lnTo>
                  <a:lnTo>
                    <a:pt x="10338" y="1595"/>
                  </a:lnTo>
                  <a:cubicBezTo>
                    <a:pt x="10228" y="1595"/>
                    <a:pt x="10118" y="1705"/>
                    <a:pt x="10118" y="1842"/>
                  </a:cubicBezTo>
                  <a:lnTo>
                    <a:pt x="10118" y="3354"/>
                  </a:lnTo>
                  <a:cubicBezTo>
                    <a:pt x="10118" y="3959"/>
                    <a:pt x="10613" y="4427"/>
                    <a:pt x="11191" y="4427"/>
                  </a:cubicBezTo>
                  <a:lnTo>
                    <a:pt x="11493" y="4427"/>
                  </a:lnTo>
                  <a:lnTo>
                    <a:pt x="11493" y="14627"/>
                  </a:lnTo>
                  <a:cubicBezTo>
                    <a:pt x="11493" y="14902"/>
                    <a:pt x="11273" y="15122"/>
                    <a:pt x="10998" y="15122"/>
                  </a:cubicBezTo>
                  <a:lnTo>
                    <a:pt x="4207" y="15122"/>
                  </a:lnTo>
                  <a:cubicBezTo>
                    <a:pt x="3932" y="15122"/>
                    <a:pt x="3740" y="14902"/>
                    <a:pt x="3740" y="14627"/>
                  </a:cubicBezTo>
                  <a:lnTo>
                    <a:pt x="3740" y="13390"/>
                  </a:lnTo>
                  <a:lnTo>
                    <a:pt x="6022" y="13390"/>
                  </a:lnTo>
                  <a:cubicBezTo>
                    <a:pt x="6599" y="13390"/>
                    <a:pt x="7066" y="12922"/>
                    <a:pt x="7066" y="12318"/>
                  </a:cubicBezTo>
                  <a:lnTo>
                    <a:pt x="7066" y="5114"/>
                  </a:lnTo>
                  <a:cubicBezTo>
                    <a:pt x="7066" y="3904"/>
                    <a:pt x="6104" y="2942"/>
                    <a:pt x="4922" y="2942"/>
                  </a:cubicBezTo>
                  <a:lnTo>
                    <a:pt x="248" y="2942"/>
                  </a:lnTo>
                  <a:cubicBezTo>
                    <a:pt x="110" y="2942"/>
                    <a:pt x="0" y="3052"/>
                    <a:pt x="0" y="3189"/>
                  </a:cubicBezTo>
                  <a:lnTo>
                    <a:pt x="0" y="9211"/>
                  </a:lnTo>
                  <a:cubicBezTo>
                    <a:pt x="80" y="9291"/>
                    <a:pt x="164" y="9323"/>
                    <a:pt x="238" y="9323"/>
                  </a:cubicBezTo>
                  <a:cubicBezTo>
                    <a:pt x="368" y="9323"/>
                    <a:pt x="468" y="9223"/>
                    <a:pt x="468" y="9101"/>
                  </a:cubicBezTo>
                  <a:lnTo>
                    <a:pt x="468" y="5114"/>
                  </a:lnTo>
                  <a:cubicBezTo>
                    <a:pt x="468" y="4152"/>
                    <a:pt x="1238" y="3409"/>
                    <a:pt x="2172" y="3409"/>
                  </a:cubicBezTo>
                  <a:lnTo>
                    <a:pt x="4922" y="3409"/>
                  </a:lnTo>
                  <a:cubicBezTo>
                    <a:pt x="5857" y="3409"/>
                    <a:pt x="6626" y="4152"/>
                    <a:pt x="6654" y="5114"/>
                  </a:cubicBezTo>
                  <a:lnTo>
                    <a:pt x="6654" y="12318"/>
                  </a:lnTo>
                  <a:cubicBezTo>
                    <a:pt x="6654" y="12647"/>
                    <a:pt x="6379" y="12922"/>
                    <a:pt x="6049" y="12922"/>
                  </a:cubicBezTo>
                  <a:lnTo>
                    <a:pt x="715" y="12922"/>
                  </a:lnTo>
                  <a:cubicBezTo>
                    <a:pt x="578" y="12922"/>
                    <a:pt x="468" y="12812"/>
                    <a:pt x="468" y="12702"/>
                  </a:cubicBezTo>
                  <a:lnTo>
                    <a:pt x="468" y="9953"/>
                  </a:lnTo>
                  <a:cubicBezTo>
                    <a:pt x="468" y="9926"/>
                    <a:pt x="468" y="9898"/>
                    <a:pt x="440" y="9871"/>
                  </a:cubicBezTo>
                  <a:cubicBezTo>
                    <a:pt x="390" y="9811"/>
                    <a:pt x="322" y="9783"/>
                    <a:pt x="255" y="9783"/>
                  </a:cubicBezTo>
                  <a:cubicBezTo>
                    <a:pt x="136" y="9783"/>
                    <a:pt x="18" y="9868"/>
                    <a:pt x="0" y="10008"/>
                  </a:cubicBezTo>
                  <a:lnTo>
                    <a:pt x="0" y="12318"/>
                  </a:lnTo>
                  <a:cubicBezTo>
                    <a:pt x="0" y="12895"/>
                    <a:pt x="495" y="13390"/>
                    <a:pt x="1073" y="13390"/>
                  </a:cubicBezTo>
                  <a:lnTo>
                    <a:pt x="3272" y="13390"/>
                  </a:lnTo>
                  <a:lnTo>
                    <a:pt x="3272" y="14627"/>
                  </a:lnTo>
                  <a:cubicBezTo>
                    <a:pt x="3272" y="15149"/>
                    <a:pt x="3685" y="15589"/>
                    <a:pt x="4207" y="15589"/>
                  </a:cubicBezTo>
                  <a:lnTo>
                    <a:pt x="10998" y="15589"/>
                  </a:lnTo>
                  <a:cubicBezTo>
                    <a:pt x="11521" y="15589"/>
                    <a:pt x="11933" y="15149"/>
                    <a:pt x="11933" y="14627"/>
                  </a:cubicBezTo>
                  <a:lnTo>
                    <a:pt x="11933" y="4427"/>
                  </a:lnTo>
                  <a:lnTo>
                    <a:pt x="12978" y="4427"/>
                  </a:lnTo>
                  <a:cubicBezTo>
                    <a:pt x="13115" y="4427"/>
                    <a:pt x="13225" y="4317"/>
                    <a:pt x="13225" y="4207"/>
                  </a:cubicBezTo>
                  <a:lnTo>
                    <a:pt x="13225" y="2887"/>
                  </a:lnTo>
                  <a:cubicBezTo>
                    <a:pt x="13225" y="2859"/>
                    <a:pt x="13225" y="2859"/>
                    <a:pt x="13225" y="2832"/>
                  </a:cubicBezTo>
                  <a:cubicBezTo>
                    <a:pt x="13175" y="2772"/>
                    <a:pt x="13104" y="2745"/>
                    <a:pt x="13033" y="2745"/>
                  </a:cubicBezTo>
                  <a:cubicBezTo>
                    <a:pt x="12908" y="2745"/>
                    <a:pt x="12785" y="2829"/>
                    <a:pt x="12785" y="2969"/>
                  </a:cubicBezTo>
                  <a:lnTo>
                    <a:pt x="12785" y="3849"/>
                  </a:lnTo>
                  <a:cubicBezTo>
                    <a:pt x="12785" y="3904"/>
                    <a:pt x="12703" y="3987"/>
                    <a:pt x="12620" y="3987"/>
                  </a:cubicBezTo>
                  <a:lnTo>
                    <a:pt x="11191" y="3987"/>
                  </a:lnTo>
                  <a:cubicBezTo>
                    <a:pt x="10861" y="3987"/>
                    <a:pt x="10586" y="3712"/>
                    <a:pt x="10586" y="3354"/>
                  </a:cubicBezTo>
                  <a:lnTo>
                    <a:pt x="10586" y="2090"/>
                  </a:lnTo>
                  <a:lnTo>
                    <a:pt x="12758" y="2090"/>
                  </a:lnTo>
                  <a:cubicBezTo>
                    <a:pt x="12782" y="2209"/>
                    <a:pt x="12868" y="2287"/>
                    <a:pt x="12981" y="2287"/>
                  </a:cubicBezTo>
                  <a:cubicBezTo>
                    <a:pt x="12998" y="2287"/>
                    <a:pt x="13015" y="2286"/>
                    <a:pt x="13033" y="2282"/>
                  </a:cubicBezTo>
                  <a:cubicBezTo>
                    <a:pt x="13143" y="2255"/>
                    <a:pt x="13225" y="2172"/>
                    <a:pt x="13225" y="2062"/>
                  </a:cubicBezTo>
                  <a:lnTo>
                    <a:pt x="13225" y="1870"/>
                  </a:lnTo>
                  <a:cubicBezTo>
                    <a:pt x="13225" y="1732"/>
                    <a:pt x="13115" y="1650"/>
                    <a:pt x="13005" y="1650"/>
                  </a:cubicBezTo>
                  <a:lnTo>
                    <a:pt x="12895" y="1650"/>
                  </a:lnTo>
                  <a:lnTo>
                    <a:pt x="12895" y="412"/>
                  </a:lnTo>
                  <a:cubicBezTo>
                    <a:pt x="12895" y="165"/>
                    <a:pt x="12703" y="0"/>
                    <a:pt x="124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a:off x="5530500" y="2094400"/>
              <a:ext cx="19275" cy="11025"/>
            </a:xfrm>
            <a:custGeom>
              <a:rect b="b" l="l" r="r" t="t"/>
              <a:pathLst>
                <a:path extrusionOk="0" h="441" w="771">
                  <a:moveTo>
                    <a:pt x="276" y="1"/>
                  </a:moveTo>
                  <a:cubicBezTo>
                    <a:pt x="138" y="1"/>
                    <a:pt x="56" y="83"/>
                    <a:pt x="28" y="193"/>
                  </a:cubicBezTo>
                  <a:cubicBezTo>
                    <a:pt x="1" y="331"/>
                    <a:pt x="111" y="441"/>
                    <a:pt x="248" y="441"/>
                  </a:cubicBezTo>
                  <a:lnTo>
                    <a:pt x="523" y="441"/>
                  </a:lnTo>
                  <a:cubicBezTo>
                    <a:pt x="633" y="441"/>
                    <a:pt x="743" y="358"/>
                    <a:pt x="743" y="248"/>
                  </a:cubicBezTo>
                  <a:cubicBezTo>
                    <a:pt x="770" y="111"/>
                    <a:pt x="660" y="1"/>
                    <a:pt x="5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3" name="Shape 2383"/>
        <p:cNvGrpSpPr/>
        <p:nvPr/>
      </p:nvGrpSpPr>
      <p:grpSpPr>
        <a:xfrm>
          <a:off x="0" y="0"/>
          <a:ext cx="0" cy="0"/>
          <a:chOff x="0" y="0"/>
          <a:chExt cx="0" cy="0"/>
        </a:xfrm>
      </p:grpSpPr>
      <p:sp>
        <p:nvSpPr>
          <p:cNvPr id="2384" name="Google Shape;2384;p35"/>
          <p:cNvSpPr txBox="1"/>
          <p:nvPr>
            <p:ph type="title"/>
          </p:nvPr>
        </p:nvSpPr>
        <p:spPr>
          <a:xfrm flipH="1">
            <a:off x="5963350" y="92150"/>
            <a:ext cx="2732700" cy="105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K Means Clustering</a:t>
            </a:r>
            <a:endParaRPr sz="2400"/>
          </a:p>
        </p:txBody>
      </p:sp>
      <p:pic>
        <p:nvPicPr>
          <p:cNvPr id="2385" name="Google Shape;2385;p35"/>
          <p:cNvPicPr preferRelativeResize="0"/>
          <p:nvPr/>
        </p:nvPicPr>
        <p:blipFill>
          <a:blip r:embed="rId3">
            <a:alphaModFix/>
          </a:blip>
          <a:stretch>
            <a:fillRect/>
          </a:stretch>
        </p:blipFill>
        <p:spPr>
          <a:xfrm>
            <a:off x="671700" y="829350"/>
            <a:ext cx="4469027" cy="1908200"/>
          </a:xfrm>
          <a:prstGeom prst="rect">
            <a:avLst/>
          </a:prstGeom>
          <a:noFill/>
          <a:ln cap="flat" cmpd="sng" w="38100">
            <a:solidFill>
              <a:schemeClr val="accent6"/>
            </a:solidFill>
            <a:prstDash val="solid"/>
            <a:round/>
            <a:headEnd len="sm" w="sm" type="none"/>
            <a:tailEnd len="sm" w="sm" type="none"/>
          </a:ln>
        </p:spPr>
      </p:pic>
      <p:pic>
        <p:nvPicPr>
          <p:cNvPr id="2386" name="Google Shape;2386;p35"/>
          <p:cNvPicPr preferRelativeResize="0"/>
          <p:nvPr/>
        </p:nvPicPr>
        <p:blipFill>
          <a:blip r:embed="rId4">
            <a:alphaModFix/>
          </a:blip>
          <a:stretch>
            <a:fillRect/>
          </a:stretch>
        </p:blipFill>
        <p:spPr>
          <a:xfrm>
            <a:off x="3870850" y="2965725"/>
            <a:ext cx="4739900" cy="2040800"/>
          </a:xfrm>
          <a:prstGeom prst="rect">
            <a:avLst/>
          </a:prstGeom>
          <a:noFill/>
          <a:ln cap="flat" cmpd="sng" w="38100">
            <a:solidFill>
              <a:schemeClr val="accent5"/>
            </a:solidFill>
            <a:prstDash val="solid"/>
            <a:round/>
            <a:headEnd len="sm" w="sm" type="none"/>
            <a:tailEnd len="sm" w="sm" type="none"/>
          </a:ln>
        </p:spPr>
      </p:pic>
      <p:pic>
        <p:nvPicPr>
          <p:cNvPr id="2387" name="Google Shape;2387;p35"/>
          <p:cNvPicPr preferRelativeResize="0"/>
          <p:nvPr/>
        </p:nvPicPr>
        <p:blipFill>
          <a:blip r:embed="rId5">
            <a:alphaModFix/>
          </a:blip>
          <a:stretch>
            <a:fillRect/>
          </a:stretch>
        </p:blipFill>
        <p:spPr>
          <a:xfrm>
            <a:off x="5515050" y="1146950"/>
            <a:ext cx="3095700" cy="1590600"/>
          </a:xfrm>
          <a:prstGeom prst="roundRect">
            <a:avLst>
              <a:gd fmla="val 7573" name="adj"/>
            </a:avLst>
          </a:prstGeom>
          <a:noFill/>
          <a:ln cap="flat" cmpd="sng" w="19050">
            <a:solidFill>
              <a:srgbClr val="9E9E9E"/>
            </a:solidFill>
            <a:prstDash val="solid"/>
            <a:round/>
            <a:headEnd len="sm" w="sm" type="none"/>
            <a:tailEnd len="sm" w="sm" type="none"/>
          </a:ln>
        </p:spPr>
      </p:pic>
      <p:pic>
        <p:nvPicPr>
          <p:cNvPr id="2388" name="Google Shape;2388;p35"/>
          <p:cNvPicPr preferRelativeResize="0"/>
          <p:nvPr/>
        </p:nvPicPr>
        <p:blipFill>
          <a:blip r:embed="rId6">
            <a:alphaModFix/>
          </a:blip>
          <a:stretch>
            <a:fillRect/>
          </a:stretch>
        </p:blipFill>
        <p:spPr>
          <a:xfrm>
            <a:off x="2109675" y="3147925"/>
            <a:ext cx="1371600" cy="1676400"/>
          </a:xfrm>
          <a:prstGeom prst="roundRect">
            <a:avLst>
              <a:gd fmla="val 16667" name="adj"/>
            </a:avLst>
          </a:prstGeom>
          <a:noFill/>
          <a:ln cap="flat" cmpd="sng" w="19050">
            <a:solidFill>
              <a:srgbClr val="9E9E9E"/>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36"/>
          <p:cNvSpPr txBox="1"/>
          <p:nvPr>
            <p:ph type="title"/>
          </p:nvPr>
        </p:nvSpPr>
        <p:spPr>
          <a:xfrm>
            <a:off x="413075" y="228575"/>
            <a:ext cx="3147900" cy="1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Neural Networking</a:t>
            </a:r>
            <a:endParaRPr sz="2400"/>
          </a:p>
        </p:txBody>
      </p:sp>
      <p:pic>
        <p:nvPicPr>
          <p:cNvPr id="2394" name="Google Shape;2394;p36"/>
          <p:cNvPicPr preferRelativeResize="0"/>
          <p:nvPr/>
        </p:nvPicPr>
        <p:blipFill>
          <a:blip r:embed="rId3">
            <a:alphaModFix/>
          </a:blip>
          <a:stretch>
            <a:fillRect/>
          </a:stretch>
        </p:blipFill>
        <p:spPr>
          <a:xfrm>
            <a:off x="515250" y="1121000"/>
            <a:ext cx="7496175" cy="3181350"/>
          </a:xfrm>
          <a:prstGeom prst="rect">
            <a:avLst/>
          </a:prstGeom>
          <a:noFill/>
          <a:ln cap="flat" cmpd="sng" w="38100">
            <a:solidFill>
              <a:schemeClr val="dk2"/>
            </a:solidFill>
            <a:prstDash val="solid"/>
            <a:round/>
            <a:headEnd len="sm" w="sm" type="none"/>
            <a:tailEnd len="sm" w="sm" type="none"/>
          </a:ln>
        </p:spPr>
      </p:pic>
      <p:sp>
        <p:nvSpPr>
          <p:cNvPr id="2395" name="Google Shape;2395;p36"/>
          <p:cNvSpPr txBox="1"/>
          <p:nvPr/>
        </p:nvSpPr>
        <p:spPr>
          <a:xfrm>
            <a:off x="5143500" y="1186950"/>
            <a:ext cx="2728800" cy="103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accent6"/>
                </a:solidFill>
                <a:latin typeface="Barlow"/>
                <a:ea typeface="Barlow"/>
                <a:cs typeface="Barlow"/>
                <a:sym typeface="Barlow"/>
              </a:rPr>
              <a:t>Trial 1:</a:t>
            </a:r>
            <a:r>
              <a:rPr lang="en" sz="1600">
                <a:solidFill>
                  <a:schemeClr val="dk1"/>
                </a:solidFill>
                <a:latin typeface="Barlow Light"/>
                <a:ea typeface="Barlow Light"/>
                <a:cs typeface="Barlow Light"/>
                <a:sym typeface="Barlow Light"/>
              </a:rPr>
              <a:t> </a:t>
            </a:r>
            <a:r>
              <a:rPr i="1" lang="en" sz="1600">
                <a:solidFill>
                  <a:schemeClr val="dk1"/>
                </a:solidFill>
                <a:latin typeface="Barlow Light"/>
                <a:ea typeface="Barlow Light"/>
                <a:cs typeface="Barlow Light"/>
                <a:sym typeface="Barlow Light"/>
              </a:rPr>
              <a:t>Accuracy</a:t>
            </a:r>
            <a:r>
              <a:rPr lang="en" sz="1600">
                <a:solidFill>
                  <a:schemeClr val="dk1"/>
                </a:solidFill>
                <a:latin typeface="Barlow Light"/>
                <a:ea typeface="Barlow Light"/>
                <a:cs typeface="Barlow Light"/>
                <a:sym typeface="Barlow Light"/>
              </a:rPr>
              <a:t> 0.735</a:t>
            </a:r>
            <a:endParaRPr sz="16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b="1" lang="en" sz="1600">
                <a:solidFill>
                  <a:schemeClr val="accent6"/>
                </a:solidFill>
                <a:latin typeface="Barlow"/>
                <a:ea typeface="Barlow"/>
                <a:cs typeface="Barlow"/>
                <a:sym typeface="Barlow"/>
              </a:rPr>
              <a:t>Trial 2:</a:t>
            </a:r>
            <a:r>
              <a:rPr lang="en" sz="1600">
                <a:solidFill>
                  <a:schemeClr val="dk1"/>
                </a:solidFill>
                <a:latin typeface="Barlow Light"/>
                <a:ea typeface="Barlow Light"/>
                <a:cs typeface="Barlow Light"/>
                <a:sym typeface="Barlow Light"/>
              </a:rPr>
              <a:t> </a:t>
            </a:r>
            <a:r>
              <a:rPr i="1" lang="en" sz="1600">
                <a:solidFill>
                  <a:schemeClr val="dk1"/>
                </a:solidFill>
                <a:latin typeface="Barlow Light"/>
                <a:ea typeface="Barlow Light"/>
                <a:cs typeface="Barlow Light"/>
                <a:sym typeface="Barlow Light"/>
              </a:rPr>
              <a:t>Accuracy </a:t>
            </a:r>
            <a:r>
              <a:rPr lang="en" sz="1600">
                <a:solidFill>
                  <a:schemeClr val="dk1"/>
                </a:solidFill>
                <a:latin typeface="Barlow Light"/>
                <a:ea typeface="Barlow Light"/>
                <a:cs typeface="Barlow Light"/>
                <a:sym typeface="Barlow Light"/>
              </a:rPr>
              <a:t>1.0 </a:t>
            </a:r>
            <a:r>
              <a:rPr lang="en" sz="1200">
                <a:solidFill>
                  <a:schemeClr val="dk1"/>
                </a:solidFill>
                <a:latin typeface="Barlow Light"/>
                <a:ea typeface="Barlow Light"/>
                <a:cs typeface="Barlow Light"/>
                <a:sym typeface="Barlow Light"/>
              </a:rPr>
              <a:t>(overfitting)</a:t>
            </a:r>
            <a:endParaRPr sz="1200">
              <a:solidFill>
                <a:schemeClr val="dk1"/>
              </a:solidFill>
              <a:latin typeface="Barlow Light"/>
              <a:ea typeface="Barlow Light"/>
              <a:cs typeface="Barlow Light"/>
              <a:sym typeface="Barlow Light"/>
            </a:endParaRPr>
          </a:p>
          <a:p>
            <a:pPr indent="0" lvl="0" marL="0" rtl="0" algn="l">
              <a:lnSpc>
                <a:spcPct val="115000"/>
              </a:lnSpc>
              <a:spcBef>
                <a:spcPts val="0"/>
              </a:spcBef>
              <a:spcAft>
                <a:spcPts val="0"/>
              </a:spcAft>
              <a:buNone/>
            </a:pPr>
            <a:r>
              <a:rPr b="1" lang="en" sz="1600">
                <a:solidFill>
                  <a:schemeClr val="accent6"/>
                </a:solidFill>
                <a:latin typeface="Barlow"/>
                <a:ea typeface="Barlow"/>
                <a:cs typeface="Barlow"/>
                <a:sym typeface="Barlow"/>
              </a:rPr>
              <a:t>Trial 3:</a:t>
            </a:r>
            <a:r>
              <a:rPr lang="en" sz="1600">
                <a:solidFill>
                  <a:schemeClr val="dk1"/>
                </a:solidFill>
                <a:latin typeface="Barlow Light"/>
                <a:ea typeface="Barlow Light"/>
                <a:cs typeface="Barlow Light"/>
                <a:sym typeface="Barlow Light"/>
              </a:rPr>
              <a:t> </a:t>
            </a:r>
            <a:r>
              <a:rPr i="1" lang="en" sz="1600">
                <a:solidFill>
                  <a:schemeClr val="dk1"/>
                </a:solidFill>
                <a:latin typeface="Barlow Light"/>
                <a:ea typeface="Barlow Light"/>
                <a:cs typeface="Barlow Light"/>
                <a:sym typeface="Barlow Light"/>
              </a:rPr>
              <a:t>Accuracy</a:t>
            </a:r>
            <a:r>
              <a:rPr lang="en" sz="1600">
                <a:solidFill>
                  <a:schemeClr val="dk1"/>
                </a:solidFill>
                <a:latin typeface="Barlow Light"/>
                <a:ea typeface="Barlow Light"/>
                <a:cs typeface="Barlow Light"/>
                <a:sym typeface="Barlow Light"/>
              </a:rPr>
              <a:t> 0.958</a:t>
            </a:r>
            <a:endParaRPr sz="1600">
              <a:solidFill>
                <a:schemeClr val="dk1"/>
              </a:solidFill>
              <a:latin typeface="Barlow Light"/>
              <a:ea typeface="Barlow Light"/>
              <a:cs typeface="Barlow Light"/>
              <a:sym typeface="Barlow Light"/>
            </a:endParaRPr>
          </a:p>
        </p:txBody>
      </p:sp>
      <p:pic>
        <p:nvPicPr>
          <p:cNvPr id="2396" name="Google Shape;2396;p36"/>
          <p:cNvPicPr preferRelativeResize="0"/>
          <p:nvPr/>
        </p:nvPicPr>
        <p:blipFill rotWithShape="1">
          <a:blip r:embed="rId4">
            <a:alphaModFix/>
          </a:blip>
          <a:srcRect b="0" l="0" r="0" t="45426"/>
          <a:stretch/>
        </p:blipFill>
        <p:spPr>
          <a:xfrm>
            <a:off x="515250" y="4402650"/>
            <a:ext cx="5231100" cy="445425"/>
          </a:xfrm>
          <a:prstGeom prst="rect">
            <a:avLst/>
          </a:prstGeom>
          <a:noFill/>
          <a:ln cap="flat" cmpd="sng" w="38100">
            <a:solidFill>
              <a:schemeClr val="dk2"/>
            </a:solidFill>
            <a:prstDash val="solid"/>
            <a:round/>
            <a:headEnd len="sm" w="sm" type="none"/>
            <a:tailEnd len="sm" w="sm" type="none"/>
          </a:ln>
        </p:spPr>
      </p:pic>
      <p:pic>
        <p:nvPicPr>
          <p:cNvPr id="2397" name="Google Shape;2397;p36"/>
          <p:cNvPicPr preferRelativeResize="0"/>
          <p:nvPr/>
        </p:nvPicPr>
        <p:blipFill>
          <a:blip r:embed="rId5">
            <a:alphaModFix/>
          </a:blip>
          <a:stretch>
            <a:fillRect/>
          </a:stretch>
        </p:blipFill>
        <p:spPr>
          <a:xfrm>
            <a:off x="4117125" y="4021375"/>
            <a:ext cx="4781550" cy="485775"/>
          </a:xfrm>
          <a:prstGeom prst="rect">
            <a:avLst/>
          </a:prstGeom>
          <a:noFill/>
          <a:ln cap="flat" cmpd="sng" w="38100">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97"/>
                                        </p:tgtEl>
                                        <p:attrNameLst>
                                          <p:attrName>style.visibility</p:attrName>
                                        </p:attrNameLst>
                                      </p:cBhvr>
                                      <p:to>
                                        <p:strVal val="visible"/>
                                      </p:to>
                                    </p:set>
                                    <p:anim calcmode="lin" valueType="num">
                                      <p:cBhvr additive="base">
                                        <p:cTn dur="1000"/>
                                        <p:tgtEl>
                                          <p:spTgt spid="23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ong-Distance Christmas Calls by Slidesgo">
  <a:themeElements>
    <a:clrScheme name="Simple Light">
      <a:dk1>
        <a:srgbClr val="003956"/>
      </a:dk1>
      <a:lt1>
        <a:srgbClr val="FFFFFF"/>
      </a:lt1>
      <a:dk2>
        <a:srgbClr val="496A95"/>
      </a:dk2>
      <a:lt2>
        <a:srgbClr val="81B0C5"/>
      </a:lt2>
      <a:accent1>
        <a:srgbClr val="00677B"/>
      </a:accent1>
      <a:accent2>
        <a:srgbClr val="00899C"/>
      </a:accent2>
      <a:accent3>
        <a:srgbClr val="2A8770"/>
      </a:accent3>
      <a:accent4>
        <a:srgbClr val="64C6AC"/>
      </a:accent4>
      <a:accent5>
        <a:srgbClr val="EBB45E"/>
      </a:accent5>
      <a:accent6>
        <a:srgbClr val="E83232"/>
      </a:accent6>
      <a:hlink>
        <a:srgbClr val="00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