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1"/>
  </p:notesMasterIdLst>
  <p:sldIdLst>
    <p:sldId id="256" r:id="rId4"/>
    <p:sldId id="262" r:id="rId5"/>
    <p:sldId id="261" r:id="rId6"/>
    <p:sldId id="339" r:id="rId7"/>
    <p:sldId id="321" r:id="rId8"/>
    <p:sldId id="340" r:id="rId9"/>
    <p:sldId id="287" r:id="rId10"/>
    <p:sldId id="341" r:id="rId11"/>
    <p:sldId id="327" r:id="rId12"/>
    <p:sldId id="342" r:id="rId13"/>
    <p:sldId id="272" r:id="rId14"/>
    <p:sldId id="329" r:id="rId15"/>
    <p:sldId id="343" r:id="rId16"/>
    <p:sldId id="345" r:id="rId17"/>
    <p:sldId id="326" r:id="rId18"/>
    <p:sldId id="34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9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30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3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31567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00199" y="2498073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00498" y="4493448"/>
            <a:ext cx="3780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669429" y="4493448"/>
            <a:ext cx="2808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68831" y="554273"/>
            <a:ext cx="2808000" cy="37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731567" y="4493648"/>
            <a:ext cx="378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1881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695" r:id="rId10"/>
    <p:sldLayoutId id="2147483698" r:id="rId11"/>
    <p:sldLayoutId id="2147483699" r:id="rId12"/>
    <p:sldLayoutId id="2147483702" r:id="rId13"/>
    <p:sldLayoutId id="2147483708" r:id="rId14"/>
    <p:sldLayoutId id="2147483656" r:id="rId15"/>
    <p:sldLayoutId id="2147483687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By Natalie, Teagan, Benny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 Prediction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28637" y="6602254"/>
            <a:ext cx="11687175" cy="2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https://github.com/bgrullon/FlightDelayPrediction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Delays vs Precipitation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Natalie</a:t>
            </a:r>
          </a:p>
        </p:txBody>
      </p:sp>
    </p:spTree>
    <p:extLst>
      <p:ext uri="{BB962C8B-B14F-4D97-AF65-F5344CB8AC3E}">
        <p14:creationId xmlns:p14="http://schemas.microsoft.com/office/powerpoint/2010/main" val="238629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Precipitation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4530A-9DA6-4157-A918-D1A462B19FED}"/>
              </a:ext>
            </a:extLst>
          </p:cNvPr>
          <p:cNvSpPr txBox="1"/>
          <p:nvPr/>
        </p:nvSpPr>
        <p:spPr>
          <a:xfrm>
            <a:off x="6096000" y="2090268"/>
            <a:ext cx="5840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Coefficient 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0.06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0.05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R-squared Value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~0.0042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Arrival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~0.0026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Departure Delay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Airport with Most/Least Precipitation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Most: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ATL at 1.151 inches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Least: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 at 0.0 inches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FF0780-6FE5-4837-A90B-9057B6E99812}"/>
              </a:ext>
            </a:extLst>
          </p:cNvPr>
          <p:cNvSpPr txBox="1"/>
          <p:nvPr/>
        </p:nvSpPr>
        <p:spPr>
          <a:xfrm>
            <a:off x="469347" y="279974"/>
            <a:ext cx="4982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Precipitation </a:t>
            </a:r>
            <a:b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Visualizations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0" y="2019641"/>
            <a:ext cx="435428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80508" y="1066912"/>
            <a:ext cx="1785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53">
            <a:extLst>
              <a:ext uri="{FF2B5EF4-FFF2-40B4-BE49-F238E27FC236}">
                <a16:creationId xmlns:a16="http://schemas.microsoft.com/office/drawing/2014/main" id="{B3B2C4DD-9058-41A6-B22F-297B7F031F42}"/>
              </a:ext>
            </a:extLst>
          </p:cNvPr>
          <p:cNvSpPr/>
          <p:nvPr/>
        </p:nvSpPr>
        <p:spPr>
          <a:xfrm rot="5639961">
            <a:off x="6609958" y="810071"/>
            <a:ext cx="767129" cy="7865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D122C7-B729-47AE-AC9D-7831621A9387}"/>
              </a:ext>
            </a:extLst>
          </p:cNvPr>
          <p:cNvGrpSpPr/>
          <p:nvPr/>
        </p:nvGrpSpPr>
        <p:grpSpPr>
          <a:xfrm>
            <a:off x="4319450" y="1354281"/>
            <a:ext cx="2413175" cy="992853"/>
            <a:chOff x="7149737" y="1593671"/>
            <a:chExt cx="8656129" cy="3561393"/>
          </a:xfrm>
          <a:solidFill>
            <a:schemeClr val="accent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FD06B6A-BD16-4581-A168-0AB09F414D1A}"/>
                </a:ext>
              </a:extLst>
            </p:cNvPr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CEDA118-A4DF-4710-A8E4-15AF4A44D60D}"/>
                </a:ext>
              </a:extLst>
            </p:cNvPr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Placeholder 9" descr="A graph with blue dots and red text&#10;&#10;Description automatically generated">
            <a:extLst>
              <a:ext uri="{FF2B5EF4-FFF2-40B4-BE49-F238E27FC236}">
                <a16:creationId xmlns:a16="http://schemas.microsoft.com/office/drawing/2014/main" id="{C833469D-FD56-FF83-AFA3-2009906D5070}"/>
              </a:ext>
            </a:extLst>
          </p:cNvPr>
          <p:cNvPicPr>
            <a:picLocks noGrp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59" y="333331"/>
            <a:ext cx="4565942" cy="3157413"/>
          </a:xfrm>
        </p:spPr>
      </p:pic>
      <p:pic>
        <p:nvPicPr>
          <p:cNvPr id="8" name="Picture Placeholder 7" descr="Top arrival airport precipitation">
            <a:extLst>
              <a:ext uri="{FF2B5EF4-FFF2-40B4-BE49-F238E27FC236}">
                <a16:creationId xmlns:a16="http://schemas.microsoft.com/office/drawing/2014/main" id="{D62D6B78-F8C7-DF29-C649-444B9F5240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>
            <a:fillRect/>
          </a:stretch>
        </p:blipFill>
        <p:spPr>
          <a:xfrm>
            <a:off x="549160" y="2346082"/>
            <a:ext cx="4039771" cy="1923914"/>
          </a:xfrm>
        </p:spPr>
      </p:pic>
      <p:pic>
        <p:nvPicPr>
          <p:cNvPr id="19" name="Picture Placeholder 18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C2052971-4476-BD3D-0317-7EC6D1C4714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>
            <a:fillRect/>
          </a:stretch>
        </p:blipFill>
        <p:spPr>
          <a:xfrm>
            <a:off x="574285" y="4491870"/>
            <a:ext cx="4014647" cy="1911949"/>
          </a:xfrm>
        </p:spPr>
      </p:pic>
      <p:pic>
        <p:nvPicPr>
          <p:cNvPr id="21" name="Picture Placeholder 20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FC599AEB-497E-D180-2961-DC256DADDE5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6" b="8396"/>
          <a:stretch>
            <a:fillRect/>
          </a:stretch>
        </p:blipFill>
        <p:spPr>
          <a:xfrm>
            <a:off x="7490459" y="3490744"/>
            <a:ext cx="4565942" cy="292721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E59F99-4797-C799-8301-B8FE8B117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588931" y="4872410"/>
            <a:ext cx="2011890" cy="19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Delays vs Temperature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213253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47" y="334841"/>
            <a:ext cx="30265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Flight Delays Vs Temperature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5785934" y="1073302"/>
            <a:ext cx="79072" cy="3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5890005" y="964354"/>
            <a:ext cx="58404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1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altLang="ko-KR" sz="3600" u="sng" dirty="0">
                <a:solidFill>
                  <a:schemeClr val="accent1">
                    <a:lumMod val="75000"/>
                  </a:schemeClr>
                </a:solidFill>
              </a:rPr>
              <a:t>Flight Delay vs Temperature</a:t>
            </a:r>
            <a:endParaRPr lang="ko-KR" alt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2BF6278-344D-46D2-8D2B-1B58A9A88AE5}"/>
              </a:ext>
            </a:extLst>
          </p:cNvPr>
          <p:cNvSpPr/>
          <p:nvPr/>
        </p:nvSpPr>
        <p:spPr>
          <a:xfrm rot="2700000">
            <a:off x="6924859" y="5426135"/>
            <a:ext cx="226972" cy="4069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A003D573-5E55-4BA1-BB55-AC4231CDC873}"/>
              </a:ext>
            </a:extLst>
          </p:cNvPr>
          <p:cNvSpPr/>
          <p:nvPr/>
        </p:nvSpPr>
        <p:spPr>
          <a:xfrm>
            <a:off x="875507" y="4695498"/>
            <a:ext cx="289009" cy="27053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80C5EDAE-4EDE-4820-AE0B-47BE99153B7D}"/>
              </a:ext>
            </a:extLst>
          </p:cNvPr>
          <p:cNvSpPr/>
          <p:nvPr/>
        </p:nvSpPr>
        <p:spPr>
          <a:xfrm rot="18805991">
            <a:off x="6860083" y="4650163"/>
            <a:ext cx="356527" cy="35280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Placeholder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AD3B9EA-ECEA-9B10-110D-11C4656D220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80533"/>
            <a:ext cx="7493263" cy="56652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DE2ED7-0AE8-2D18-2462-E634373EE114}"/>
              </a:ext>
            </a:extLst>
          </p:cNvPr>
          <p:cNvSpPr txBox="1"/>
          <p:nvPr/>
        </p:nvSpPr>
        <p:spPr>
          <a:xfrm>
            <a:off x="7816791" y="2351782"/>
            <a:ext cx="43752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Temperature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Departure Delay is -0.03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Arrival Delay is -0.01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Dew Point Temperature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Departure Delay is 0.1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Arrival Delay is 0.1</a:t>
            </a:r>
          </a:p>
        </p:txBody>
      </p:sp>
    </p:spTree>
    <p:extLst>
      <p:ext uri="{BB962C8B-B14F-4D97-AF65-F5344CB8AC3E}">
        <p14:creationId xmlns:p14="http://schemas.microsoft.com/office/powerpoint/2010/main" val="225087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Benny</a:t>
            </a:r>
          </a:p>
        </p:txBody>
      </p:sp>
    </p:spTree>
    <p:extLst>
      <p:ext uri="{BB962C8B-B14F-4D97-AF65-F5344CB8AC3E}">
        <p14:creationId xmlns:p14="http://schemas.microsoft.com/office/powerpoint/2010/main" val="421593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719925"/>
            <a:ext cx="6140740" cy="780795"/>
            <a:chOff x="4745820" y="1491808"/>
            <a:chExt cx="6140740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761635" y="1697539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Team Introduction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140738" cy="780795"/>
            <a:chOff x="4745820" y="1491808"/>
            <a:chExt cx="6140738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761633" y="1697539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The Topic and Questions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140739" cy="780795"/>
            <a:chOff x="4745820" y="1491808"/>
            <a:chExt cx="6140739" cy="780795"/>
          </a:xfrm>
        </p:grpSpPr>
        <p:sp>
          <p:nvSpPr>
            <p:cNvPr id="68" name="TextBox 67"/>
            <p:cNvSpPr txBox="1"/>
            <p:nvPr/>
          </p:nvSpPr>
          <p:spPr>
            <a:xfrm>
              <a:off x="5761634" y="1681130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Data Sourcing, EDA, and ETL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178784"/>
            <a:ext cx="6083020" cy="780795"/>
            <a:chOff x="4745820" y="1491808"/>
            <a:chExt cx="6083020" cy="780795"/>
          </a:xfrm>
        </p:grpSpPr>
        <p:sp>
          <p:nvSpPr>
            <p:cNvPr id="75" name="TextBox 74"/>
            <p:cNvSpPr txBox="1"/>
            <p:nvPr/>
          </p:nvSpPr>
          <p:spPr>
            <a:xfrm>
              <a:off x="5703915" y="1693818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Analysis and Visualizations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80185" y="5331737"/>
            <a:ext cx="6083019" cy="780795"/>
            <a:chOff x="4745820" y="1491808"/>
            <a:chExt cx="6083019" cy="780795"/>
          </a:xfrm>
        </p:grpSpPr>
        <p:sp>
          <p:nvSpPr>
            <p:cNvPr id="82" name="TextBox 81"/>
            <p:cNvSpPr txBox="1"/>
            <p:nvPr/>
          </p:nvSpPr>
          <p:spPr>
            <a:xfrm>
              <a:off x="5703914" y="1700982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Conclusion and Prediction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Talker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Topics &amp;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Talker</a:t>
            </a:r>
          </a:p>
        </p:txBody>
      </p:sp>
    </p:spTree>
    <p:extLst>
      <p:ext uri="{BB962C8B-B14F-4D97-AF65-F5344CB8AC3E}">
        <p14:creationId xmlns:p14="http://schemas.microsoft.com/office/powerpoint/2010/main" val="4661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Flight Delays in the US</a:t>
            </a:r>
            <a:endParaRPr lang="ko-KR" altLang="en-US" dirty="0"/>
          </a:p>
        </p:txBody>
      </p:sp>
      <p:pic>
        <p:nvPicPr>
          <p:cNvPr id="5" name="Picture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45BED954-D900-6B6A-4CA4-F128B80EF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r="4273"/>
          <a:stretch/>
        </p:blipFill>
        <p:spPr>
          <a:xfrm>
            <a:off x="440266" y="1676002"/>
            <a:ext cx="8178801" cy="4674396"/>
          </a:xfrm>
        </p:spPr>
      </p:pic>
      <p:sp>
        <p:nvSpPr>
          <p:cNvPr id="17" name="Freeform 53">
            <a:extLst>
              <a:ext uri="{FF2B5EF4-FFF2-40B4-BE49-F238E27FC236}">
                <a16:creationId xmlns:a16="http://schemas.microsoft.com/office/drawing/2014/main" id="{CC196C94-9EAD-41B8-9A8E-5BD7317B5F8E}"/>
              </a:ext>
            </a:extLst>
          </p:cNvPr>
          <p:cNvSpPr/>
          <p:nvPr/>
        </p:nvSpPr>
        <p:spPr>
          <a:xfrm rot="6243207">
            <a:off x="10258111" y="1341461"/>
            <a:ext cx="1072136" cy="109926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E3A4-264B-4C25-A54F-3E041B9E6292}"/>
              </a:ext>
            </a:extLst>
          </p:cNvPr>
          <p:cNvSpPr txBox="1"/>
          <p:nvPr/>
        </p:nvSpPr>
        <p:spPr>
          <a:xfrm>
            <a:off x="9635067" y="3742265"/>
            <a:ext cx="23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 is based on sum of delays for the 3 days.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464CE-86EB-50FF-EFA1-06023D01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6578">
            <a:off x="7630954" y="4699948"/>
            <a:ext cx="1257093" cy="1196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A70AB9-3D3D-AC73-B414-AF905FD8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79689" flipV="1">
            <a:off x="8782599" y="4513881"/>
            <a:ext cx="2157261" cy="8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ETL &amp; EDA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Talker</a:t>
            </a:r>
          </a:p>
        </p:txBody>
      </p:sp>
    </p:spTree>
    <p:extLst>
      <p:ext uri="{BB962C8B-B14F-4D97-AF65-F5344CB8AC3E}">
        <p14:creationId xmlns:p14="http://schemas.microsoft.com/office/powerpoint/2010/main" val="7778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Flight and Weather Data</a:t>
            </a:r>
          </a:p>
        </p:txBody>
      </p:sp>
      <p:graphicFrame>
        <p:nvGraphicFramePr>
          <p:cNvPr id="21" name="Table 66">
            <a:extLst>
              <a:ext uri="{FF2B5EF4-FFF2-40B4-BE49-F238E27FC236}">
                <a16:creationId xmlns:a16="http://schemas.microsoft.com/office/drawing/2014/main" id="{12EA2F9B-0078-4E31-8049-22E5A2D2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75051"/>
              </p:ext>
            </p:extLst>
          </p:nvPr>
        </p:nvGraphicFramePr>
        <p:xfrm>
          <a:off x="887240" y="1588121"/>
          <a:ext cx="10393376" cy="1527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80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Flight Data for 3 Days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Flight Date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Arrival Airport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Departure Airport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Arrival 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Departure 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Delay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ATL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LAX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0900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-15.0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BOS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1545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-35.0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2018-07-24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AUS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BWI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1830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1345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-12.0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67">
            <a:extLst>
              <a:ext uri="{FF2B5EF4-FFF2-40B4-BE49-F238E27FC236}">
                <a16:creationId xmlns:a16="http://schemas.microsoft.com/office/drawing/2014/main" id="{9B66C7BD-12B6-4BC2-B318-04134F214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3088"/>
              </p:ext>
            </p:extLst>
          </p:nvPr>
        </p:nvGraphicFramePr>
        <p:xfrm>
          <a:off x="887240" y="3369733"/>
          <a:ext cx="10393376" cy="160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06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Weather Data for 3 Days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Time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Temperature (F)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Precipitation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Windspeed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Dew Point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City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0900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6.3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73.5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Albuquerque, New Mexico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66.3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Dallas, Texas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1700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0.03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7.1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56.6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Denver, Colorado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734FB4-60CB-4DC7-B4B3-CBC68709B2D5}"/>
              </a:ext>
            </a:extLst>
          </p:cNvPr>
          <p:cNvSpPr txBox="1"/>
          <p:nvPr/>
        </p:nvSpPr>
        <p:spPr>
          <a:xfrm>
            <a:off x="887240" y="5156650"/>
            <a:ext cx="50134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Airline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8DE4C-9AF9-406E-80E5-EF8B0F9CE64A}"/>
              </a:ext>
            </a:extLst>
          </p:cNvPr>
          <p:cNvSpPr txBox="1"/>
          <p:nvPr/>
        </p:nvSpPr>
        <p:spPr>
          <a:xfrm>
            <a:off x="887240" y="5455229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from 2009 till 2018 was found on Kaggle and imported as a CSV via Kaggle’s API.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6D5EE-C4A0-44C8-92C4-D3ED72960FA5}"/>
              </a:ext>
            </a:extLst>
          </p:cNvPr>
          <p:cNvSpPr txBox="1"/>
          <p:nvPr/>
        </p:nvSpPr>
        <p:spPr>
          <a:xfrm>
            <a:off x="6240016" y="5147452"/>
            <a:ext cx="501344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Weather Data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B13BD-D4D3-467D-AFFA-8B87F007DC7D}"/>
              </a:ext>
            </a:extLst>
          </p:cNvPr>
          <p:cNvSpPr txBox="1"/>
          <p:nvPr/>
        </p:nvSpPr>
        <p:spPr>
          <a:xfrm>
            <a:off x="6240017" y="5446031"/>
            <a:ext cx="50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Historical Data was retrieved from Visual Crossings API.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8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Delays vs Windspeed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Teagan</a:t>
            </a:r>
          </a:p>
        </p:txBody>
      </p:sp>
    </p:spTree>
    <p:extLst>
      <p:ext uri="{BB962C8B-B14F-4D97-AF65-F5344CB8AC3E}">
        <p14:creationId xmlns:p14="http://schemas.microsoft.com/office/powerpoint/2010/main" val="24214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9A9EE2-4A33-45C6-A065-ED8A403D462D}"/>
              </a:ext>
            </a:extLst>
          </p:cNvPr>
          <p:cNvSpPr/>
          <p:nvPr/>
        </p:nvSpPr>
        <p:spPr>
          <a:xfrm>
            <a:off x="0" y="0"/>
            <a:ext cx="2924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Flight Delay </a:t>
            </a:r>
            <a:b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vs Windspeed</a:t>
            </a:r>
          </a:p>
        </p:txBody>
      </p:sp>
      <p:pic>
        <p:nvPicPr>
          <p:cNvPr id="8" name="Picture Placeholder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835E195-CA6E-35DD-D45D-BD163E0F8E10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5" y="405861"/>
            <a:ext cx="5131509" cy="3870888"/>
          </a:xfrm>
        </p:spPr>
      </p:pic>
      <p:pic>
        <p:nvPicPr>
          <p:cNvPr id="10" name="Picture Placeholder 9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B1DD00F8-AA3D-8C38-F92B-A554079E9DE0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91" y="2835250"/>
            <a:ext cx="5131509" cy="38708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9CE14-8E8E-93A8-C59C-99C7DA5F0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30" y="3783581"/>
            <a:ext cx="2353493" cy="2353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A85A7-D0F5-B46B-927C-EA4F709E4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941" y="877163"/>
            <a:ext cx="3322608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335</Words>
  <Application>Microsoft Office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Malgun Gothic</vt:lpstr>
      <vt:lpstr>Arial</vt:lpstr>
      <vt:lpstr>Cover and End Slide Master</vt:lpstr>
      <vt:lpstr>Contents Slide Master</vt:lpstr>
      <vt:lpstr>Section Break Slide Master</vt:lpstr>
      <vt:lpstr>Flight Delay Prediction</vt:lpstr>
      <vt:lpstr>PowerPoint Presentation</vt:lpstr>
      <vt:lpstr>PowerPoint Presentation</vt:lpstr>
      <vt:lpstr>PowerPoint Presentation</vt:lpstr>
      <vt:lpstr>Flight Delays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benny grullon</cp:lastModifiedBy>
  <cp:revision>78</cp:revision>
  <dcterms:created xsi:type="dcterms:W3CDTF">2018-04-24T17:14:44Z</dcterms:created>
  <dcterms:modified xsi:type="dcterms:W3CDTF">2023-08-01T01:25:56Z</dcterms:modified>
</cp:coreProperties>
</file>