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56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2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8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7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48EE-1DA8-45FD-8126-40411EDCF7D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Borehole_Trajectory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1683395" y="259232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r>
              <a:rPr lang="fr-FR" b="1" dirty="0" smtClean="0"/>
              <a:t> 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260823" y="2744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3408967" y="2882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2952372" y="20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4579" y="32198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6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3979817" y="33711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4211652" y="35231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8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4340384" y="3571302"/>
            <a:ext cx="291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" name="Accolade ouvrante 1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302347" y="3707833"/>
            <a:ext cx="289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Log</a:t>
            </a:r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561367" y="30351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21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Borehole_Trajectory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0303263" y="4930387"/>
            <a:ext cx="153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Sample taken </a:t>
            </a:r>
          </a:p>
          <a:p>
            <a:r>
              <a:rPr lang="en-US" b="1" dirty="0">
                <a:solidFill>
                  <a:srgbClr val="FF0000"/>
                </a:solidFill>
              </a:rPr>
              <a:t>at that depth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33" name="Rectangle 32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5781833" y="4867666"/>
            <a:ext cx="2671942" cy="369332"/>
            <a:chOff x="5781833" y="4867666"/>
            <a:chExt cx="2671942" cy="369332"/>
          </a:xfrm>
        </p:grpSpPr>
        <p:sp>
          <p:nvSpPr>
            <p:cNvPr id="32" name="ZoneTexte 31"/>
            <p:cNvSpPr txBox="1"/>
            <p:nvPr/>
          </p:nvSpPr>
          <p:spPr>
            <a:xfrm>
              <a:off x="6068378" y="4867666"/>
              <a:ext cx="238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6"/>
                  </a:solidFill>
                </a:rPr>
                <a:t>boreholeEventLocation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2" name="Connecteur droit 41"/>
            <p:cNvCxnSpPr/>
            <p:nvPr/>
          </p:nvCxnSpPr>
          <p:spPr>
            <a:xfrm flipV="1">
              <a:off x="5781833" y="4972178"/>
              <a:ext cx="287338" cy="714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5853271" y="5115053"/>
              <a:ext cx="287337" cy="7302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3044189" y="1523319"/>
            <a:ext cx="2240954" cy="369332"/>
            <a:chOff x="3044189" y="1523319"/>
            <a:chExt cx="2240954" cy="369332"/>
          </a:xfrm>
        </p:grpSpPr>
        <p:sp>
          <p:nvSpPr>
            <p:cNvPr id="39" name="Oval 4"/>
            <p:cNvSpPr/>
            <p:nvPr/>
          </p:nvSpPr>
          <p:spPr bwMode="auto">
            <a:xfrm>
              <a:off x="3044189" y="1588407"/>
              <a:ext cx="233776" cy="2298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322618" y="1523319"/>
              <a:ext cx="1962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5"/>
                  </a:solidFill>
                </a:rPr>
                <a:t>TrajectoryReferent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Borehole_Trajectory</a:t>
            </a:r>
            <a:endParaRPr lang="fr-FR" b="1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08820" y="43254"/>
            <a:ext cx="258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BhML</a:t>
            </a:r>
            <a:r>
              <a:rPr lang="fr-FR" dirty="0" smtClean="0"/>
              <a:t> </a:t>
            </a:r>
            <a:r>
              <a:rPr lang="fr-FR" dirty="0" err="1" smtClean="0"/>
              <a:t>flavoured</a:t>
            </a:r>
            <a:r>
              <a:rPr lang="fr-FR" dirty="0" smtClean="0"/>
              <a:t> ISO 19148 figure 1 to 4 (</a:t>
            </a:r>
            <a:r>
              <a:rPr lang="fr-FR" dirty="0" err="1" smtClean="0"/>
              <a:t>vertically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46304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/>
          <p:nvPr/>
        </p:nvSpPr>
        <p:spPr bwMode="auto">
          <a:xfrm>
            <a:off x="136901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0151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1882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109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33769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5250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28" name="Connecteur droit 27"/>
          <p:cNvCxnSpPr>
            <a:stCxn id="15" idx="6"/>
          </p:cNvCxnSpPr>
          <p:nvPr/>
        </p:nvCxnSpPr>
        <p:spPr>
          <a:xfrm flipV="1">
            <a:off x="1602788" y="819751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29840" y="1744980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1563394" y="3150632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95122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4"/>
          <p:cNvSpPr/>
          <p:nvPr/>
        </p:nvSpPr>
        <p:spPr bwMode="auto">
          <a:xfrm>
            <a:off x="585719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58969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70700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25927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582587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54068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7" name="Connecteur droit 46"/>
          <p:cNvCxnSpPr>
            <a:stCxn id="40" idx="6"/>
          </p:cNvCxnSpPr>
          <p:nvPr/>
        </p:nvCxnSpPr>
        <p:spPr>
          <a:xfrm>
            <a:off x="6090968" y="826532"/>
            <a:ext cx="1910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6051574" y="3157413"/>
            <a:ext cx="14604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825873" y="3455010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540684" y="32111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B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030655" y="3465730"/>
            <a:ext cx="20236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7833360" y="838985"/>
            <a:ext cx="30480" cy="26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 rot="5400000">
            <a:off x="5661310" y="235520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 rot="5400000">
            <a:off x="6544287" y="243902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87186" y="819751"/>
            <a:ext cx="35808" cy="2337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503180" y="826531"/>
            <a:ext cx="34280" cy="2366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3116" r="11775" b="5960"/>
          <a:stretch/>
        </p:blipFill>
        <p:spPr>
          <a:xfrm>
            <a:off x="1262744" y="209277"/>
            <a:ext cx="2681463" cy="25774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6225" r="4608" b="4508"/>
          <a:stretch/>
        </p:blipFill>
        <p:spPr>
          <a:xfrm>
            <a:off x="6897190" y="329564"/>
            <a:ext cx="4231812" cy="23700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2989160"/>
            <a:ext cx="5925729" cy="37425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85314" y="418010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58298" y="2283125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8" idx="3"/>
            <a:endCxn id="9" idx="1"/>
          </p:cNvCxnSpPr>
          <p:nvPr/>
        </p:nvCxnSpPr>
        <p:spPr>
          <a:xfrm flipV="1">
            <a:off x="3748652" y="828765"/>
            <a:ext cx="3936662" cy="15621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749181" y="154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57520" y="2186634"/>
            <a:ext cx="5571482" cy="2588566"/>
            <a:chOff x="5557520" y="2186634"/>
            <a:chExt cx="5571482" cy="2588566"/>
          </a:xfrm>
        </p:grpSpPr>
        <p:sp>
          <p:nvSpPr>
            <p:cNvPr id="10" name="Rectangle 9"/>
            <p:cNvSpPr/>
            <p:nvPr/>
          </p:nvSpPr>
          <p:spPr>
            <a:xfrm>
              <a:off x="7823200" y="2186634"/>
              <a:ext cx="1047478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46640" y="2234532"/>
              <a:ext cx="1182362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7520" y="4127194"/>
              <a:ext cx="1339670" cy="64800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0" idx="2"/>
              <a:endCxn id="12" idx="3"/>
            </p:cNvCxnSpPr>
            <p:nvPr/>
          </p:nvCxnSpPr>
          <p:spPr>
            <a:xfrm flipH="1">
              <a:off x="6897190" y="2595154"/>
              <a:ext cx="1449749" cy="185604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1" idx="2"/>
              <a:endCxn id="12" idx="3"/>
            </p:cNvCxnSpPr>
            <p:nvPr/>
          </p:nvCxnSpPr>
          <p:spPr>
            <a:xfrm flipH="1">
              <a:off x="6897190" y="2643052"/>
              <a:ext cx="3640631" cy="180814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17141" y="3462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2</a:t>
              </a:r>
              <a:endParaRPr lang="fr-FR" b="1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3302" y="4451197"/>
            <a:ext cx="2575525" cy="2280529"/>
            <a:chOff x="5443302" y="4451197"/>
            <a:chExt cx="2575525" cy="2280529"/>
          </a:xfrm>
        </p:grpSpPr>
        <p:sp>
          <p:nvSpPr>
            <p:cNvPr id="26" name="Rectangle 25"/>
            <p:cNvSpPr/>
            <p:nvPr/>
          </p:nvSpPr>
          <p:spPr>
            <a:xfrm>
              <a:off x="5443302" y="5824526"/>
              <a:ext cx="1577258" cy="907200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7717141" y="56221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3</a:t>
              </a:r>
              <a:endParaRPr lang="fr-FR" b="1" dirty="0"/>
            </a:p>
          </p:txBody>
        </p:sp>
        <p:cxnSp>
          <p:nvCxnSpPr>
            <p:cNvPr id="30" name="Connecteur en arc 29"/>
            <p:cNvCxnSpPr>
              <a:stCxn id="12" idx="3"/>
              <a:endCxn id="26" idx="3"/>
            </p:cNvCxnSpPr>
            <p:nvPr/>
          </p:nvCxnSpPr>
          <p:spPr>
            <a:xfrm>
              <a:off x="6897190" y="4451197"/>
              <a:ext cx="123370" cy="1826929"/>
            </a:xfrm>
            <a:prstGeom prst="curvedConnector3">
              <a:avLst>
                <a:gd name="adj1" fmla="val 63941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458298" y="2504789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305493" y="1851660"/>
            <a:ext cx="2542606" cy="9499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" y="425884"/>
            <a:ext cx="9409094" cy="5942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20956" y="4898391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144792" y="425884"/>
            <a:ext cx="9187098" cy="5942586"/>
            <a:chOff x="144792" y="425884"/>
            <a:chExt cx="9187098" cy="5942586"/>
          </a:xfrm>
        </p:grpSpPr>
        <p:sp>
          <p:nvSpPr>
            <p:cNvPr id="26" name="Rectangle 25"/>
            <p:cNvSpPr/>
            <p:nvPr/>
          </p:nvSpPr>
          <p:spPr>
            <a:xfrm>
              <a:off x="144792" y="425884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 flipH="1" flipV="1">
              <a:off x="2342368" y="1565754"/>
              <a:ext cx="6200383" cy="44717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140873" y="33971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63206" y="1565753"/>
            <a:ext cx="2655983" cy="3006247"/>
            <a:chOff x="563206" y="1565753"/>
            <a:chExt cx="2655983" cy="3006247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63206" y="3689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5</a:t>
              </a:r>
              <a:endParaRPr lang="fr-FR" b="1" dirty="0"/>
            </a:p>
          </p:txBody>
        </p:sp>
        <p:cxnSp>
          <p:nvCxnSpPr>
            <p:cNvPr id="41" name="Connecteur droit avec flèche 40"/>
            <p:cNvCxnSpPr>
              <a:stCxn id="26" idx="2"/>
            </p:cNvCxnSpPr>
            <p:nvPr/>
          </p:nvCxnSpPr>
          <p:spPr>
            <a:xfrm flipH="1">
              <a:off x="2051438" y="1565753"/>
              <a:ext cx="18860" cy="1790001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Borehole_Trajectory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07968" y="1851325"/>
            <a:ext cx="39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r>
              <a:rPr lang="fr-FR" b="1" dirty="0" smtClean="0">
                <a:solidFill>
                  <a:srgbClr val="FF66FF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FF66FF"/>
                </a:solidFill>
              </a:rPr>
              <a:t>Feature</a:t>
            </a:r>
            <a:r>
              <a:rPr lang="fr-FR" b="1" dirty="0" smtClean="0">
                <a:solidFill>
                  <a:srgbClr val="FF66FF"/>
                </a:solidFill>
              </a:rPr>
              <a:t> (URI) for </a:t>
            </a:r>
            <a:r>
              <a:rPr lang="fr-FR" b="1" dirty="0" err="1" smtClean="0">
                <a:solidFill>
                  <a:srgbClr val="FF66FF"/>
                </a:solidFill>
              </a:rPr>
              <a:t>complete</a:t>
            </a:r>
            <a:r>
              <a:rPr lang="fr-FR" b="1" dirty="0" smtClean="0">
                <a:solidFill>
                  <a:srgbClr val="FF66FF"/>
                </a:solidFill>
              </a:rPr>
              <a:t> description</a:t>
            </a:r>
            <a:endParaRPr lang="fr-FR" b="1" dirty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0303263" y="4930387"/>
            <a:ext cx="129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Feature</a:t>
            </a:r>
            <a:r>
              <a:rPr lang="fr-FR" b="1" dirty="0" smtClean="0">
                <a:solidFill>
                  <a:srgbClr val="FF0000"/>
                </a:solidFill>
              </a:rPr>
              <a:t> for </a:t>
            </a:r>
          </a:p>
          <a:p>
            <a:r>
              <a:rPr lang="fr-FR" b="1" dirty="0" err="1" smtClean="0">
                <a:solidFill>
                  <a:srgbClr val="FF0000"/>
                </a:solidFill>
              </a:rPr>
              <a:t>complete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description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232535" y="886422"/>
            <a:ext cx="384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70C0"/>
                </a:solidFill>
              </a:rPr>
              <a:t>Geometry</a:t>
            </a:r>
            <a:r>
              <a:rPr lang="fr-FR" b="1" dirty="0" smtClean="0">
                <a:solidFill>
                  <a:srgbClr val="0070C0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0070C0"/>
                </a:solidFill>
              </a:rPr>
              <a:t>Feature</a:t>
            </a:r>
            <a:r>
              <a:rPr lang="fr-FR" b="1" dirty="0" smtClean="0">
                <a:solidFill>
                  <a:srgbClr val="0070C0"/>
                </a:solidFill>
              </a:rPr>
              <a:t> (URI) for </a:t>
            </a:r>
            <a:r>
              <a:rPr lang="fr-FR" b="1" dirty="0" err="1" smtClean="0">
                <a:solidFill>
                  <a:srgbClr val="0070C0"/>
                </a:solidFill>
              </a:rPr>
              <a:t>complete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6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Borehole_Trajectory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303263" y="4930387"/>
            <a:ext cx="200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logResultElement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(ex : the earth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Material </a:t>
            </a:r>
            <a:r>
              <a:rPr lang="en-US" b="1" dirty="0">
                <a:solidFill>
                  <a:srgbClr val="FF0000"/>
                </a:solidFill>
              </a:rPr>
              <a:t>observed)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99" name="Rectangle 98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7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163</Words>
  <Application>Microsoft Office PowerPoint</Application>
  <PresentationFormat>Grand écran</PresentationFormat>
  <Paragraphs>85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Grellet Sylvain</dc:creator>
  <cp:lastModifiedBy>Grellet Sylvain</cp:lastModifiedBy>
  <cp:revision>50</cp:revision>
  <dcterms:created xsi:type="dcterms:W3CDTF">2019-05-14T09:04:55Z</dcterms:created>
  <dcterms:modified xsi:type="dcterms:W3CDTF">2019-05-27T14:57:20Z</dcterms:modified>
</cp:coreProperties>
</file>