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2052-D2B2-4267-9EF3-CBDD20A2A5AC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D74F-E11F-4FE2-89F1-D6730EEFA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30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2052-D2B2-4267-9EF3-CBDD20A2A5AC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D74F-E11F-4FE2-89F1-D6730EEFA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6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2052-D2B2-4267-9EF3-CBDD20A2A5AC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D74F-E11F-4FE2-89F1-D6730EEFA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83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2052-D2B2-4267-9EF3-CBDD20A2A5AC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D74F-E11F-4FE2-89F1-D6730EEFA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03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2052-D2B2-4267-9EF3-CBDD20A2A5AC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D74F-E11F-4FE2-89F1-D6730EEFA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03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2052-D2B2-4267-9EF3-CBDD20A2A5AC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D74F-E11F-4FE2-89F1-D6730EEFA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26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2052-D2B2-4267-9EF3-CBDD20A2A5AC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D74F-E11F-4FE2-89F1-D6730EEFA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9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2052-D2B2-4267-9EF3-CBDD20A2A5AC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D74F-E11F-4FE2-89F1-D6730EEFA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52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2052-D2B2-4267-9EF3-CBDD20A2A5AC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D74F-E11F-4FE2-89F1-D6730EEFA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77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2052-D2B2-4267-9EF3-CBDD20A2A5AC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D74F-E11F-4FE2-89F1-D6730EEFA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51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2052-D2B2-4267-9EF3-CBDD20A2A5AC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D74F-E11F-4FE2-89F1-D6730EEFA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53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72052-D2B2-4267-9EF3-CBDD20A2A5AC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BD74F-E11F-4FE2-89F1-D6730EEFA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0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009650"/>
          </a:xfrm>
        </p:spPr>
        <p:txBody>
          <a:bodyPr/>
          <a:lstStyle/>
          <a:p>
            <a:r>
              <a:rPr lang="en-GB" dirty="0" smtClean="0"/>
              <a:t>Bats and Balls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36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Do you know what game you would play with this bat?</a:t>
            </a:r>
            <a:endParaRPr lang="en-GB" dirty="0">
              <a:latin typeface="Comic Sans MS" panose="030F0702030302020204" pitchFamily="66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59240">
            <a:off x="3317730" y="1988964"/>
            <a:ext cx="2633402" cy="421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70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mic Sans MS" panose="030F0702030302020204" pitchFamily="66" charset="0"/>
              </a:rPr>
              <a:t>swingball</a:t>
            </a:r>
            <a:endParaRPr lang="en-GB" dirty="0">
              <a:latin typeface="Comic Sans MS" panose="030F0702030302020204" pitchFamily="66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74" y="1600200"/>
            <a:ext cx="353025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74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What game would you play with this bat?</a:t>
            </a:r>
            <a:endParaRPr lang="en-GB" dirty="0">
              <a:latin typeface="Comic Sans MS" panose="030F0702030302020204" pitchFamily="66" charset="0"/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18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cricket</a:t>
            </a:r>
            <a:endParaRPr lang="en-GB" dirty="0">
              <a:latin typeface="Comic Sans MS" panose="030F0702030302020204" pitchFamily="66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37199"/>
            <a:ext cx="6019800" cy="450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17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What would you play with this bat?</a:t>
            </a:r>
            <a:endParaRPr lang="en-GB" dirty="0">
              <a:latin typeface="Comic Sans MS" panose="030F0702030302020204" pitchFamily="66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79" y="1600200"/>
            <a:ext cx="679064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2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mic Sans MS" panose="030F0702030302020204" pitchFamily="66" charset="0"/>
              </a:rPr>
              <a:t>t</a:t>
            </a:r>
            <a:r>
              <a:rPr lang="en-GB" dirty="0" smtClean="0">
                <a:latin typeface="Comic Sans MS" panose="030F0702030302020204" pitchFamily="66" charset="0"/>
              </a:rPr>
              <a:t>able tennis</a:t>
            </a:r>
            <a:endParaRPr lang="en-GB" dirty="0">
              <a:latin typeface="Comic Sans MS" panose="030F0702030302020204" pitchFamily="66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93" y="1600200"/>
            <a:ext cx="7140607" cy="463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98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What would you play with this bat and ball?</a:t>
            </a:r>
            <a:endParaRPr lang="en-GB" dirty="0">
              <a:latin typeface="Comic Sans MS" panose="030F0702030302020204" pitchFamily="66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767681"/>
            <a:ext cx="71437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62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baseball</a:t>
            </a:r>
            <a:endParaRPr lang="en-GB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20363" cy="467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56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47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Bats and Balls</vt:lpstr>
      <vt:lpstr>Do you know what game you would play with this bat?</vt:lpstr>
      <vt:lpstr>swingball</vt:lpstr>
      <vt:lpstr>What game would you play with this bat?</vt:lpstr>
      <vt:lpstr>cricket</vt:lpstr>
      <vt:lpstr>What would you play with this bat?</vt:lpstr>
      <vt:lpstr>table tennis</vt:lpstr>
      <vt:lpstr>What would you play with this bat and ball?</vt:lpstr>
      <vt:lpstr>baseball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Bats and Balls</dc:title>
  <dc:creator>Kim</dc:creator>
  <cp:lastModifiedBy>Kim</cp:lastModifiedBy>
  <cp:revision>4</cp:revision>
  <dcterms:created xsi:type="dcterms:W3CDTF">2020-04-16T16:52:21Z</dcterms:created>
  <dcterms:modified xsi:type="dcterms:W3CDTF">2020-04-16T17:48:07Z</dcterms:modified>
</cp:coreProperties>
</file>