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80" r:id="rId10"/>
    <p:sldId id="268" r:id="rId11"/>
    <p:sldId id="283" r:id="rId12"/>
    <p:sldId id="281" r:id="rId13"/>
    <p:sldId id="271" r:id="rId14"/>
    <p:sldId id="273" r:id="rId15"/>
    <p:sldId id="272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59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3571" autoAdjust="0"/>
  </p:normalViewPr>
  <p:slideViewPr>
    <p:cSldViewPr snapToGrid="0" snapToObjects="1" showGuides="1">
      <p:cViewPr>
        <p:scale>
          <a:sx n="125" d="100"/>
          <a:sy n="125" d="100"/>
        </p:scale>
        <p:origin x="136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Context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 You Should Know</a:t>
            </a:r>
          </a:p>
          <a:p>
            <a:r>
              <a:rPr lang="en-US" dirty="0" smtClean="0"/>
              <a:t>Using Results from Unsupervised Learning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Large Donor Disruption in Philanthropy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/>
              <a:t>bgstieber.github.io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Scientist with experience in non-profit and private finance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  <a:endParaRPr lang="en-US" dirty="0" smtClean="0"/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2918285"/>
            <a:ext cx="2131081" cy="1938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2918285"/>
            <a:ext cx="2131081" cy="19385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2918285"/>
            <a:ext cx="2304037" cy="19385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300,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2" y="1161153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19975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 smtClean="0"/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</a:t>
            </a:r>
            <a:r>
              <a:rPr lang="en-US" dirty="0" smtClean="0"/>
              <a:t>effective</a:t>
            </a:r>
          </a:p>
          <a:p>
            <a:r>
              <a:rPr lang="en-US" dirty="0" smtClean="0"/>
              <a:t>Need to specify number of clusters, many methods for determining optimal number of clusters, but depends </a:t>
            </a:r>
            <a:r>
              <a:rPr lang="en-US" smtClean="0"/>
              <a:t>on context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173</TotalTime>
  <Words>410</Words>
  <Application>Microsoft Office PowerPoint</Application>
  <PresentationFormat>On-screen Show (16:9)</PresentationFormat>
  <Paragraphs>75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Segoe Condensed</vt:lpstr>
      <vt:lpstr>DAS 2018 PPT Template</vt:lpstr>
      <vt:lpstr>Generating Insights from Clustering Large Donors</vt:lpstr>
      <vt:lpstr>Overview</vt:lpstr>
      <vt:lpstr>About Me</vt:lpstr>
      <vt:lpstr>About WFAA</vt:lpstr>
      <vt:lpstr>Unsupervised Learning</vt:lpstr>
      <vt:lpstr>Using UL: Right and Wrong Times</vt:lpstr>
      <vt:lpstr>Three Clustering Algorithms You Should Know </vt:lpstr>
      <vt:lpstr>K-Means</vt:lpstr>
      <vt:lpstr>Hierarchical Clustering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Implementation</vt:lpstr>
      <vt:lpstr>Large Donor Disruption</vt:lpstr>
      <vt:lpstr>Large Donor Disruption</vt:lpstr>
      <vt:lpstr>Large Donor Disruption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54</cp:revision>
  <dcterms:created xsi:type="dcterms:W3CDTF">2018-04-11T13:46:40Z</dcterms:created>
  <dcterms:modified xsi:type="dcterms:W3CDTF">2019-05-08T14:08:35Z</dcterms:modified>
</cp:coreProperties>
</file>