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7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8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22"/>
    <p:restoredTop sz="94674"/>
  </p:normalViewPr>
  <p:slideViewPr>
    <p:cSldViewPr snapToGrid="0" snapToObjects="1" showGuides="1">
      <p:cViewPr varScale="1">
        <p:scale>
          <a:sx n="164" d="100"/>
          <a:sy n="164" d="100"/>
        </p:scale>
        <p:origin x="240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E98C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665" y="3325091"/>
            <a:ext cx="8483140" cy="1402188"/>
          </a:xfrm>
        </p:spPr>
        <p:txBody>
          <a:bodyPr anchor="b"/>
          <a:lstStyle>
            <a:lvl1pPr algn="l" fontAlgn="t">
              <a:defRPr sz="45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665" y="2874016"/>
            <a:ext cx="8483140" cy="451075"/>
          </a:xfrm>
        </p:spPr>
        <p:txBody>
          <a:bodyPr>
            <a:normAutofit/>
          </a:bodyPr>
          <a:lstStyle>
            <a:lvl1pPr marL="0" indent="0" algn="l" fontAlgn="b">
              <a:buNone/>
              <a:defRPr sz="2000" baseline="0">
                <a:solidFill>
                  <a:srgbClr val="55565A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415A25-5F20-E044-89A5-AF4F640FC1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9507" y="163276"/>
            <a:ext cx="3524596" cy="96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59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4F505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E98C22"/>
              </a:buClr>
              <a:defRPr baseline="0">
                <a:solidFill>
                  <a:srgbClr val="55565A"/>
                </a:solidFill>
              </a:defRPr>
            </a:lvl1pPr>
            <a:lvl2pPr>
              <a:buClr>
                <a:srgbClr val="955403"/>
              </a:buClr>
              <a:defRPr baseline="0">
                <a:solidFill>
                  <a:srgbClr val="55565A"/>
                </a:solidFill>
              </a:defRPr>
            </a:lvl2pPr>
            <a:lvl3pPr>
              <a:buClr>
                <a:srgbClr val="955403"/>
              </a:buClr>
              <a:defRPr baseline="0">
                <a:solidFill>
                  <a:srgbClr val="55565A"/>
                </a:solidFill>
              </a:defRPr>
            </a:lvl3pPr>
            <a:lvl4pPr>
              <a:buClr>
                <a:srgbClr val="955403"/>
              </a:buClr>
              <a:defRPr baseline="0">
                <a:solidFill>
                  <a:srgbClr val="55565A"/>
                </a:solidFill>
              </a:defRPr>
            </a:lvl4pPr>
            <a:lvl5pPr>
              <a:buClr>
                <a:srgbClr val="955403"/>
              </a:buClr>
              <a:defRPr baseline="0">
                <a:solidFill>
                  <a:srgbClr val="55565A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19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4550188-3426-C849-BDCA-DF6CEEB626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262" y="249390"/>
            <a:ext cx="3757353" cy="6097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09" y="3246355"/>
            <a:ext cx="8487295" cy="1445701"/>
          </a:xfrm>
        </p:spPr>
        <p:txBody>
          <a:bodyPr anchor="b"/>
          <a:lstStyle>
            <a:lvl1pPr>
              <a:defRPr sz="4500" b="1" i="0" cap="all" baseline="0">
                <a:solidFill>
                  <a:srgbClr val="B1681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822" y="2867894"/>
            <a:ext cx="8478981" cy="378462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rgbClr val="55565A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C34F249-827B-FA4A-9428-17ACC95CC57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1815" y="330520"/>
            <a:ext cx="1027988" cy="34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1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783" y="1268016"/>
            <a:ext cx="4250529" cy="33647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0312" y="1268016"/>
            <a:ext cx="4233904" cy="33647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85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23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9784" y="273844"/>
            <a:ext cx="8484432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784" y="1283006"/>
            <a:ext cx="8484432" cy="3558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699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baseline="0">
          <a:solidFill>
            <a:srgbClr val="55565A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E98C22"/>
        </a:buClr>
        <a:buFont typeface="Arial" panose="020B0604020202020204" pitchFamily="34" charset="0"/>
        <a:buChar char="•"/>
        <a:defRPr sz="2100" kern="1200" baseline="0">
          <a:solidFill>
            <a:srgbClr val="55565A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955403"/>
        </a:buClr>
        <a:buFont typeface="Arial" panose="020B0604020202020204" pitchFamily="34" charset="0"/>
        <a:buChar char="•"/>
        <a:defRPr sz="1800" kern="1200" baseline="0">
          <a:solidFill>
            <a:srgbClr val="55565A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955403"/>
        </a:buClr>
        <a:buFont typeface="Arial" panose="020B0604020202020204" pitchFamily="34" charset="0"/>
        <a:buChar char="•"/>
        <a:defRPr sz="1500" kern="1200" baseline="0">
          <a:solidFill>
            <a:srgbClr val="55565A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955403"/>
        </a:buClr>
        <a:buFont typeface="Arial" panose="020B0604020202020204" pitchFamily="34" charset="0"/>
        <a:buChar char="•"/>
        <a:defRPr sz="1350" kern="1200" baseline="0">
          <a:solidFill>
            <a:srgbClr val="55565A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955403"/>
        </a:buClr>
        <a:buFont typeface="Arial" panose="020B0604020202020204" pitchFamily="34" charset="0"/>
        <a:buChar char="•"/>
        <a:defRPr sz="1350" kern="1200" baseline="0">
          <a:solidFill>
            <a:srgbClr val="55565A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A6A85-5CE6-544F-9614-E28E716BA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00" y="2127786"/>
            <a:ext cx="8487295" cy="740108"/>
          </a:xfrm>
        </p:spPr>
        <p:txBody>
          <a:bodyPr/>
          <a:lstStyle/>
          <a:p>
            <a:r>
              <a:rPr lang="en-US" dirty="0"/>
              <a:t>Title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DF968-3FE8-3F4B-AC55-7A5C7A581E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 Copy</a:t>
            </a:r>
          </a:p>
        </p:txBody>
      </p:sp>
    </p:spTree>
    <p:extLst>
      <p:ext uri="{BB962C8B-B14F-4D97-AF65-F5344CB8AC3E}">
        <p14:creationId xmlns:p14="http://schemas.microsoft.com/office/powerpoint/2010/main" val="2813706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A3869-359E-3B42-BC55-FED776753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6E71F-25D5-9643-B57A-5AE629695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Body Copy Line 1</a:t>
            </a:r>
          </a:p>
          <a:p>
            <a:pPr lvl="1"/>
            <a:r>
              <a:rPr lang="en-US" dirty="0"/>
              <a:t>Body Copy Line 2</a:t>
            </a:r>
          </a:p>
          <a:p>
            <a:pPr lvl="2"/>
            <a:r>
              <a:rPr lang="en-US" dirty="0"/>
              <a:t>Body Copy Line 3</a:t>
            </a:r>
          </a:p>
        </p:txBody>
      </p:sp>
    </p:spTree>
    <p:extLst>
      <p:ext uri="{BB962C8B-B14F-4D97-AF65-F5344CB8AC3E}">
        <p14:creationId xmlns:p14="http://schemas.microsoft.com/office/powerpoint/2010/main" val="3916177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A3869-359E-3B42-BC55-FED776753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6E71F-25D5-9643-B57A-5AE629695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300" dirty="0">
                <a:solidFill>
                  <a:srgbClr val="4F5054"/>
                </a:solidFill>
                <a:latin typeface="+mj-lt"/>
                <a:ea typeface="+mj-ea"/>
                <a:cs typeface="+mj-cs"/>
              </a:rPr>
              <a:t>Please complete your session evaluations in the mobile app.  </a:t>
            </a:r>
          </a:p>
        </p:txBody>
      </p:sp>
    </p:spTree>
    <p:extLst>
      <p:ext uri="{BB962C8B-B14F-4D97-AF65-F5344CB8AC3E}">
        <p14:creationId xmlns:p14="http://schemas.microsoft.com/office/powerpoint/2010/main" val="794496343"/>
      </p:ext>
    </p:extLst>
  </p:cSld>
  <p:clrMapOvr>
    <a:masterClrMapping/>
  </p:clrMapOvr>
</p:sld>
</file>

<file path=ppt/theme/theme1.xml><?xml version="1.0" encoding="utf-8"?>
<a:theme xmlns:a="http://schemas.openxmlformats.org/drawingml/2006/main" name="DAS 2018 PPT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A_248433-18_DAS_PPT" id="{4079B0FE-1DAC-FE43-82EA-13E846F73A8B}" vid="{77CFB9E6-B0C4-EA41-B16E-56E02C3215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DAS 2018 PPT Template</Template>
  <TotalTime>0</TotalTime>
  <Words>33</Words>
  <Application>Microsoft Office PowerPoint</Application>
  <PresentationFormat>On-screen Show (16:9)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DAS 2018 PPT Template</vt:lpstr>
      <vt:lpstr>Title goes here</vt:lpstr>
      <vt:lpstr>Title Goes Here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>Fisher, Krysten</dc:creator>
  <cp:lastModifiedBy>Brad Stieber</cp:lastModifiedBy>
  <cp:revision>5</cp:revision>
  <dcterms:created xsi:type="dcterms:W3CDTF">2018-04-11T13:46:40Z</dcterms:created>
  <dcterms:modified xsi:type="dcterms:W3CDTF">2019-05-02T20:39:39Z</dcterms:modified>
</cp:coreProperties>
</file>