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4" r:id="rId10"/>
    <p:sldId id="280" r:id="rId11"/>
    <p:sldId id="285" r:id="rId12"/>
    <p:sldId id="268" r:id="rId13"/>
    <p:sldId id="283" r:id="rId14"/>
    <p:sldId id="281" r:id="rId15"/>
    <p:sldId id="271" r:id="rId16"/>
    <p:sldId id="273" r:id="rId17"/>
    <p:sldId id="272" r:id="rId18"/>
    <p:sldId id="286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Implementations in R and 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K-Means </a:t>
            </a:r>
            <a:r>
              <a:rPr lang="en-US" dirty="0" smtClean="0"/>
              <a:t>on scaled data (log almost everything!)</a:t>
            </a:r>
          </a:p>
          <a:p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K-Means </a:t>
            </a:r>
            <a:r>
              <a:rPr lang="en-US" dirty="0" smtClean="0"/>
              <a:t>on scaled data (log almost everything!)</a:t>
            </a:r>
          </a:p>
          <a:p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clusters</a:t>
            </a:r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</a:t>
            </a:r>
            <a:r>
              <a:rPr lang="en-US" smtClean="0"/>
              <a:t>to the whole?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Large Donor Disruption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0566" y="1069258"/>
            <a:ext cx="4213395" cy="35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Headwinds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wealth inequality</a:t>
            </a:r>
          </a:p>
          <a:p>
            <a:r>
              <a:rPr lang="en-US" dirty="0" smtClean="0"/>
              <a:t>Uber-wealthy trends</a:t>
            </a:r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124025"/>
            <a:ext cx="2304037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</a:t>
            </a:r>
            <a:r>
              <a:rPr lang="en-US" dirty="0" smtClean="0"/>
              <a:t>effective</a:t>
            </a:r>
            <a:endParaRPr lang="en-US" dirty="0" smtClean="0"/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382</TotalTime>
  <Words>986</Words>
  <Application>Microsoft Office PowerPoint</Application>
  <PresentationFormat>On-screen Show (16:9)</PresentationFormat>
  <Paragraphs>198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PowerPoint Presentation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Large Donor Disruption – Headwinds </vt:lpstr>
      <vt:lpstr>Large Donor Disruption – Data</vt:lpstr>
      <vt:lpstr>Large Donor Disruption – Opinions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125</cp:revision>
  <dcterms:created xsi:type="dcterms:W3CDTF">2018-04-11T13:46:40Z</dcterms:created>
  <dcterms:modified xsi:type="dcterms:W3CDTF">2019-05-09T21:27:31Z</dcterms:modified>
</cp:coreProperties>
</file>