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2"/>
    <p:restoredTop sz="94674"/>
  </p:normalViewPr>
  <p:slideViewPr>
    <p:cSldViewPr snapToGrid="0" snapToObjects="1" showGuides="1">
      <p:cViewPr varScale="1">
        <p:scale>
          <a:sx n="164" d="100"/>
          <a:sy n="164" d="100"/>
        </p:scale>
        <p:origin x="24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00" y="2127786"/>
            <a:ext cx="8487295" cy="740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1581798"/>
          </a:xfrm>
        </p:spPr>
        <p:txBody>
          <a:bodyPr/>
          <a:lstStyle/>
          <a:p>
            <a:r>
              <a:rPr lang="en-US" dirty="0" smtClean="0"/>
              <a:t>Brad Stieber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Wisconsin Foundation and Alumni 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Know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</a:t>
            </a:r>
            <a:r>
              <a:rPr lang="en-US" dirty="0" smtClean="0"/>
              <a:t>Large Donor Disruption </a:t>
            </a:r>
            <a:r>
              <a:rPr lang="en-US" dirty="0" smtClean="0"/>
              <a:t>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30</TotalTime>
  <Words>55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DAS 2018 PPT Template</vt:lpstr>
      <vt:lpstr>Generating Insights from Clustering Large Donors</vt:lpstr>
      <vt:lpstr>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9</cp:revision>
  <dcterms:created xsi:type="dcterms:W3CDTF">2018-04-11T13:46:40Z</dcterms:created>
  <dcterms:modified xsi:type="dcterms:W3CDTF">2019-05-03T13:48:37Z</dcterms:modified>
</cp:coreProperties>
</file>