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74" r:id="rId6"/>
    <p:sldId id="275" r:id="rId7"/>
    <p:sldId id="276" r:id="rId8"/>
    <p:sldId id="264" r:id="rId9"/>
    <p:sldId id="265" r:id="rId10"/>
    <p:sldId id="266" r:id="rId11"/>
    <p:sldId id="267" r:id="rId12"/>
    <p:sldId id="284" r:id="rId13"/>
    <p:sldId id="280" r:id="rId14"/>
    <p:sldId id="285" r:id="rId15"/>
    <p:sldId id="268" r:id="rId16"/>
    <p:sldId id="283" r:id="rId17"/>
    <p:sldId id="281" r:id="rId18"/>
    <p:sldId id="271" r:id="rId19"/>
    <p:sldId id="273" r:id="rId20"/>
    <p:sldId id="272" r:id="rId21"/>
    <p:sldId id="286" r:id="rId22"/>
    <p:sldId id="270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</a:t>
            </a:r>
            <a:r>
              <a:rPr lang="en-US" dirty="0" smtClean="0"/>
              <a:t>Up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0311" y="1120878"/>
            <a:ext cx="4500303" cy="38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smtClean="0"/>
              <a:t>K-Means on scaled data (log almost everything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</a:t>
            </a:r>
            <a:r>
              <a:rPr lang="en-US" dirty="0" smtClean="0"/>
              <a:t>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  <a:endParaRPr lang="en-US" dirty="0" smtClean="0"/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i="1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</a:t>
            </a:r>
            <a:r>
              <a:rPr lang="en-US" dirty="0" smtClean="0"/>
              <a:t>inequality</a:t>
            </a:r>
            <a:endParaRPr lang="en-US" dirty="0" smtClean="0"/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0" y="2288588"/>
            <a:ext cx="2672042" cy="114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" y="357016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3567664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522</TotalTime>
  <Words>1067</Words>
  <Application>Microsoft Office PowerPoint</Application>
  <PresentationFormat>On-screen Show (16:9)</PresentationFormat>
  <Paragraphs>206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Data</vt:lpstr>
      <vt:lpstr>Large Donor Disruption – Opinions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150</cp:revision>
  <dcterms:created xsi:type="dcterms:W3CDTF">2018-04-11T13:46:40Z</dcterms:created>
  <dcterms:modified xsi:type="dcterms:W3CDTF">2019-05-10T18:37:09Z</dcterms:modified>
</cp:coreProperties>
</file>