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8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71" r:id="rId11"/>
    <p:sldId id="273" r:id="rId12"/>
    <p:sldId id="272" r:id="rId13"/>
    <p:sldId id="270" r:id="rId14"/>
    <p:sldId id="274" r:id="rId15"/>
    <p:sldId id="275" r:id="rId16"/>
    <p:sldId id="276" r:id="rId17"/>
    <p:sldId id="277" r:id="rId18"/>
    <p:sldId id="278" r:id="rId19"/>
    <p:sldId id="279" r:id="rId20"/>
    <p:sldId id="259" r:id="rId2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8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73571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175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EC2B6-86D3-4D9F-A8F6-E4F5C06381F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F17E4-2B4D-4428-9E25-E07F235B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9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 provide some information</a:t>
            </a:r>
            <a:r>
              <a:rPr lang="en-US" baseline="0" dirty="0" smtClean="0"/>
              <a:t> about my background, then lay the foundation for talking about UL, and finally discuss</a:t>
            </a:r>
          </a:p>
          <a:p>
            <a:r>
              <a:rPr lang="en-US" baseline="0" dirty="0" smtClean="0"/>
              <a:t>How we’ve used it at WFAA to cluster our large donors, and why that group is so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02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DBSCAN-Density-based</a:t>
            </a:r>
            <a:r>
              <a:rPr lang="en-US" baseline="0" dirty="0" smtClean="0"/>
              <a:t> spatial clustering of applications with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13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E98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65" y="3325091"/>
            <a:ext cx="8483140" cy="1402188"/>
          </a:xfrm>
        </p:spPr>
        <p:txBody>
          <a:bodyPr anchor="b"/>
          <a:lstStyle>
            <a:lvl1pPr algn="l" fontAlgn="t">
              <a:defRPr sz="45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665" y="2874016"/>
            <a:ext cx="8483140" cy="451075"/>
          </a:xfrm>
        </p:spPr>
        <p:txBody>
          <a:bodyPr>
            <a:normAutofit/>
          </a:bodyPr>
          <a:lstStyle>
            <a:lvl1pPr marL="0" indent="0" algn="l" fontAlgn="b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5A25-5F20-E044-89A5-AF4F640FC1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507" y="163276"/>
            <a:ext cx="3524596" cy="9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5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4F505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98C22"/>
              </a:buClr>
              <a:defRPr baseline="0">
                <a:solidFill>
                  <a:srgbClr val="55565A"/>
                </a:solidFill>
              </a:defRPr>
            </a:lvl1pPr>
            <a:lvl2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2pPr>
            <a:lvl3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3pPr>
            <a:lvl4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4pPr>
            <a:lvl5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9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4550188-3426-C849-BDCA-DF6CEEB626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262" y="249390"/>
            <a:ext cx="3757353" cy="609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3246355"/>
            <a:ext cx="8487295" cy="1445701"/>
          </a:xfrm>
        </p:spPr>
        <p:txBody>
          <a:bodyPr anchor="b"/>
          <a:lstStyle>
            <a:lvl1pPr>
              <a:defRPr sz="4500" b="1" i="0" cap="all" baseline="0">
                <a:solidFill>
                  <a:srgbClr val="B1681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822" y="2867894"/>
            <a:ext cx="8478981" cy="378462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34F249-827B-FA4A-9428-17ACC95CC5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1815" y="330520"/>
            <a:ext cx="1027988" cy="3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1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783" y="1268016"/>
            <a:ext cx="4250529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0312" y="1268016"/>
            <a:ext cx="4233904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8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3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784" y="273844"/>
            <a:ext cx="848443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784" y="1283006"/>
            <a:ext cx="8484432" cy="355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99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E98C22"/>
        </a:buClr>
        <a:buFont typeface="Arial" panose="020B0604020202020204" pitchFamily="34" charset="0"/>
        <a:buChar char="•"/>
        <a:defRPr sz="2100" kern="1200" baseline="0">
          <a:solidFill>
            <a:srgbClr val="55565A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800" kern="1200" baseline="0">
          <a:solidFill>
            <a:srgbClr val="55565A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500" kern="1200" baseline="0">
          <a:solidFill>
            <a:srgbClr val="55565A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6A85-5CE6-544F-9614-E28E716BA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Generating Insights from Clustering Large Donors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DF968-3FE8-3F4B-AC55-7A5C7A581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665" y="2320006"/>
            <a:ext cx="8483140" cy="1125997"/>
          </a:xfrm>
        </p:spPr>
        <p:txBody>
          <a:bodyPr>
            <a:normAutofit/>
          </a:bodyPr>
          <a:lstStyle/>
          <a:p>
            <a:r>
              <a:rPr lang="en-US" sz="2200" dirty="0"/>
              <a:t>Brad Stieber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Analyst, Wisconsin Foundation and Alumni Association</a:t>
            </a:r>
            <a:br>
              <a:rPr lang="en-US" dirty="0"/>
            </a:br>
            <a:r>
              <a:rPr lang="en-US" u="sng" dirty="0" smtClean="0"/>
              <a:t>Brad.Stieber@supportuw.org</a:t>
            </a:r>
            <a:r>
              <a:rPr lang="en-US" dirty="0" smtClean="0"/>
              <a:t> </a:t>
            </a:r>
            <a:r>
              <a:rPr lang="en-US" sz="2400" dirty="0" smtClean="0"/>
              <a:t>|</a:t>
            </a:r>
            <a:r>
              <a:rPr lang="en-US" dirty="0" smtClean="0"/>
              <a:t> </a:t>
            </a:r>
            <a:r>
              <a:rPr lang="en-US" u="sng" dirty="0" smtClean="0"/>
              <a:t>bgstieber.github.io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0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2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Data/Methods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8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2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33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96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5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76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78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57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2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and Context</a:t>
            </a:r>
          </a:p>
          <a:p>
            <a:r>
              <a:rPr lang="en-US" dirty="0" smtClean="0"/>
              <a:t>What is Unsupervised Learning</a:t>
            </a:r>
          </a:p>
          <a:p>
            <a:r>
              <a:rPr lang="en-US" dirty="0" smtClean="0"/>
              <a:t>Three Clustering Algorithms You Should </a:t>
            </a:r>
            <a:r>
              <a:rPr lang="en-US" dirty="0" smtClean="0"/>
              <a:t>Know</a:t>
            </a:r>
          </a:p>
          <a:p>
            <a:r>
              <a:rPr lang="en-US" dirty="0" smtClean="0"/>
              <a:t>Using Results from Unsupervised Learning</a:t>
            </a:r>
            <a:endParaRPr lang="en-US" dirty="0" smtClean="0"/>
          </a:p>
          <a:p>
            <a:r>
              <a:rPr lang="en-US" dirty="0" smtClean="0"/>
              <a:t>An Example from WFAA</a:t>
            </a:r>
          </a:p>
          <a:p>
            <a:r>
              <a:rPr lang="en-US" dirty="0" smtClean="0"/>
              <a:t>Bonus: Large Donor Disruption in Philanthropy</a:t>
            </a:r>
          </a:p>
          <a:p>
            <a:r>
              <a:rPr lang="en-US" dirty="0" smtClean="0"/>
              <a:t>Wrapping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2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3869-359E-3B42-BC55-FED77675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E71F-25D5-9643-B57A-5AE62969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300" dirty="0">
                <a:solidFill>
                  <a:srgbClr val="4F5054"/>
                </a:solidFill>
                <a:latin typeface="+mj-lt"/>
                <a:ea typeface="+mj-ea"/>
                <a:cs typeface="+mj-cs"/>
              </a:rPr>
              <a:t>Please complete your session evaluations in the mobile app.  </a:t>
            </a:r>
          </a:p>
        </p:txBody>
      </p:sp>
    </p:spTree>
    <p:extLst>
      <p:ext uri="{BB962C8B-B14F-4D97-AF65-F5344CB8AC3E}">
        <p14:creationId xmlns:p14="http://schemas.microsoft.com/office/powerpoint/2010/main" val="79449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2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do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54722" y="1161153"/>
            <a:ext cx="3085083" cy="1966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56" y="3199754"/>
            <a:ext cx="1489014" cy="16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9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1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UL: Right and Wrong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0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Clustering Algorithms You Should Know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means</a:t>
            </a:r>
          </a:p>
          <a:p>
            <a:r>
              <a:rPr lang="en-US" dirty="0" smtClean="0"/>
              <a:t>Hierarchical Clustering</a:t>
            </a:r>
          </a:p>
          <a:p>
            <a:r>
              <a:rPr lang="en-US" dirty="0" smtClean="0"/>
              <a:t>DBSCAN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1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“Hello, world” of clustering algorithms</a:t>
            </a:r>
          </a:p>
          <a:p>
            <a:r>
              <a:rPr lang="en-US" dirty="0" smtClean="0"/>
              <a:t>Simple, yet effective</a:t>
            </a:r>
          </a:p>
        </p:txBody>
      </p:sp>
    </p:spTree>
    <p:extLst>
      <p:ext uri="{BB962C8B-B14F-4D97-AF65-F5344CB8AC3E}">
        <p14:creationId xmlns:p14="http://schemas.microsoft.com/office/powerpoint/2010/main" val="255431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29603"/>
      </p:ext>
    </p:extLst>
  </p:cSld>
  <p:clrMapOvr>
    <a:masterClrMapping/>
  </p:clrMapOvr>
</p:sld>
</file>

<file path=ppt/theme/theme1.xml><?xml version="1.0" encoding="utf-8"?>
<a:theme xmlns:a="http://schemas.openxmlformats.org/drawingml/2006/main" name="DAS 2018 PP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A_248433-18_DAS_PPT" id="{4079B0FE-1DAC-FE43-82EA-13E846F73A8B}" vid="{77CFB9E6-B0C4-EA41-B16E-56E02C3215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DAS 2018 PPT Template</Template>
  <TotalTime>79</TotalTime>
  <Words>180</Words>
  <Application>Microsoft Office PowerPoint</Application>
  <PresentationFormat>On-screen Show (16:9)</PresentationFormat>
  <Paragraphs>40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DAS 2018 PPT Template</vt:lpstr>
      <vt:lpstr>Generating Insights from Clustering Large Donors</vt:lpstr>
      <vt:lpstr>Overview</vt:lpstr>
      <vt:lpstr>Who Am I</vt:lpstr>
      <vt:lpstr>What do I do</vt:lpstr>
      <vt:lpstr>Unsupervised Learning</vt:lpstr>
      <vt:lpstr>Using UL: Right and Wrong Times</vt:lpstr>
      <vt:lpstr>Three Clustering Algorithms You Should Know </vt:lpstr>
      <vt:lpstr>K Means</vt:lpstr>
      <vt:lpstr>DBSCAN</vt:lpstr>
      <vt:lpstr>Example from WFAA – Setup</vt:lpstr>
      <vt:lpstr>Example from WFAA – Data/Methods</vt:lpstr>
      <vt:lpstr>Example from WFAA – Results</vt:lpstr>
      <vt:lpstr>Example from WFAA – Implementation</vt:lpstr>
      <vt:lpstr>Large Donor Disruption</vt:lpstr>
      <vt:lpstr>Large Donor Disruption</vt:lpstr>
      <vt:lpstr>Large Donor Disruption</vt:lpstr>
      <vt:lpstr>Wrapping Up</vt:lpstr>
      <vt:lpstr>Wrapping Up</vt:lpstr>
      <vt:lpstr>Wrapping Up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Fisher, Krysten</dc:creator>
  <cp:lastModifiedBy>Brad Stieber</cp:lastModifiedBy>
  <cp:revision>26</cp:revision>
  <dcterms:created xsi:type="dcterms:W3CDTF">2018-04-11T13:46:40Z</dcterms:created>
  <dcterms:modified xsi:type="dcterms:W3CDTF">2019-05-06T16:03:23Z</dcterms:modified>
</cp:coreProperties>
</file>