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8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80" r:id="rId10"/>
    <p:sldId id="268" r:id="rId11"/>
    <p:sldId id="281" r:id="rId12"/>
    <p:sldId id="271" r:id="rId13"/>
    <p:sldId id="273" r:id="rId14"/>
    <p:sldId id="272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59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3571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175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Context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 You Should </a:t>
            </a:r>
            <a:r>
              <a:rPr lang="en-US" dirty="0" smtClean="0"/>
              <a:t>Know</a:t>
            </a:r>
          </a:p>
          <a:p>
            <a:r>
              <a:rPr lang="en-US" dirty="0" smtClean="0"/>
              <a:t>Using Results from Unsupervised Learning</a:t>
            </a:r>
            <a:endParaRPr lang="en-US" dirty="0" smtClean="0"/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Bonus: Large Donor Disruption in Philanthropy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do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4722" y="1161153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56" y="319975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 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89</TotalTime>
  <Words>190</Words>
  <Application>Microsoft Office PowerPoint</Application>
  <PresentationFormat>On-screen Show (16:9)</PresentationFormat>
  <Paragraphs>44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DAS 2018 PPT Template</vt:lpstr>
      <vt:lpstr>Generating Insights from Clustering Large Donors</vt:lpstr>
      <vt:lpstr>Overview</vt:lpstr>
      <vt:lpstr>Who Am I</vt:lpstr>
      <vt:lpstr>What do I do</vt:lpstr>
      <vt:lpstr>Unsupervised Learning</vt:lpstr>
      <vt:lpstr>Using UL: Right and Wrong Times</vt:lpstr>
      <vt:lpstr>Three Clustering Algorithms You Should Know </vt:lpstr>
      <vt:lpstr>K Means</vt:lpstr>
      <vt:lpstr>Hierarchical Clustering</vt:lpstr>
      <vt:lpstr>DBSCAN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Implementation</vt:lpstr>
      <vt:lpstr>Large Donor Disruption</vt:lpstr>
      <vt:lpstr>Large Donor Disruption</vt:lpstr>
      <vt:lpstr>Large Donor Disruption</vt:lpstr>
      <vt:lpstr>Wrapping Up</vt:lpstr>
      <vt:lpstr>Wrapping Up</vt:lpstr>
      <vt:lpstr>Wrapping Up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29</cp:revision>
  <dcterms:created xsi:type="dcterms:W3CDTF">2018-04-11T13:46:40Z</dcterms:created>
  <dcterms:modified xsi:type="dcterms:W3CDTF">2019-05-06T16:13:25Z</dcterms:modified>
</cp:coreProperties>
</file>