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4" r:id="rId10"/>
    <p:sldId id="280" r:id="rId11"/>
    <p:sldId id="268" r:id="rId12"/>
    <p:sldId id="283" r:id="rId13"/>
    <p:sldId id="281" r:id="rId14"/>
    <p:sldId id="271" r:id="rId15"/>
    <p:sldId id="273" r:id="rId16"/>
    <p:sldId id="272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5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>
        <p:scale>
          <a:sx n="125" d="100"/>
          <a:sy n="125" d="100"/>
        </p:scale>
        <p:origin x="136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</a:t>
            </a:r>
            <a:r>
              <a:rPr lang="en-US" baseline="0" dirty="0" smtClean="0"/>
              <a:t>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</a:t>
            </a:r>
            <a:r>
              <a:rPr lang="en-US" dirty="0" smtClean="0"/>
              <a:t>Algorithms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Example from WFAA</a:t>
            </a:r>
          </a:p>
          <a:p>
            <a:r>
              <a:rPr lang="en-US" dirty="0" smtClean="0"/>
              <a:t>Bonus: Large Donor </a:t>
            </a:r>
            <a:r>
              <a:rPr lang="en-US" dirty="0" smtClean="0"/>
              <a:t>Disruption</a:t>
            </a:r>
            <a:endParaRPr lang="en-US" dirty="0" smtClean="0"/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0312" y="956760"/>
            <a:ext cx="4511713" cy="36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/>
              <a:t>bgstieber.github.io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  <a:endParaRPr lang="en-US" dirty="0" smtClean="0"/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55445"/>
            <a:ext cx="2131081" cy="1874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55445"/>
            <a:ext cx="2131081" cy="1874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55445"/>
            <a:ext cx="2304037" cy="1874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300,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Supervised learning (iris): </a:t>
            </a:r>
          </a:p>
          <a:p>
            <a:r>
              <a:rPr lang="en-US" sz="1600" dirty="0" smtClean="0"/>
              <a:t>predict y from X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Unsupervised learning (trees): </a:t>
            </a:r>
          </a:p>
          <a:p>
            <a:pPr algn="r"/>
            <a:r>
              <a:rPr lang="en-US" sz="1600" dirty="0" smtClean="0"/>
              <a:t>learn structure from 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 smtClean="0"/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</a:t>
            </a:r>
            <a:r>
              <a:rPr lang="en-US" dirty="0" smtClean="0"/>
              <a:t>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298</TotalTime>
  <Words>588</Words>
  <Application>Microsoft Office PowerPoint</Application>
  <PresentationFormat>On-screen Show (16:9)</PresentationFormat>
  <Paragraphs>144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Implementation</vt:lpstr>
      <vt:lpstr>Large Donor Disruption</vt:lpstr>
      <vt:lpstr>Large Donor Disruption</vt:lpstr>
      <vt:lpstr>Large Donor Disruption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90</cp:revision>
  <dcterms:created xsi:type="dcterms:W3CDTF">2018-04-11T13:46:40Z</dcterms:created>
  <dcterms:modified xsi:type="dcterms:W3CDTF">2019-05-08T16:13:07Z</dcterms:modified>
</cp:coreProperties>
</file>