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32300CF-E205-4AC6-ACC7-676C6F4823CF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6855A-EF63-4F61-B74E-6C8D4DB2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1805E1-0709-418C-993F-ECF5BBC78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6894D0-178E-4BEC-9AA9-3583A61F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6EEF1A-B6C9-4993-8581-3858580E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009FAA-6D42-4A77-A3B7-272EA407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7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54781-9D5A-48ED-BC83-CA516AA9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C7307A-4A6B-479B-9C7A-DBBD769C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F66C8-C3F3-470C-9733-FE43D2F7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B6758-C2D6-4C9B-A4A9-89AAEAFE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D53D53-1845-4864-8EC2-3A68AE00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769FD8-2F4C-4FEA-A8A2-5DAF37196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320BAC-6353-41F3-8573-916CBC5A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C49B5-40C4-4889-8C8C-5DCE49AF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CECC7D-1AAB-4DDA-97E1-1198B5F9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D3961-740A-4356-9C49-B69195DC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99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A3388-F518-4430-93AA-59AC599D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2C9CF-25AD-48FF-9842-7EB8B919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BE4B31-B3E6-4B3B-8C42-3E5A2D53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3915B-B1FA-42B9-891A-E8AE7C73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74E8A-7788-4E38-B1E9-BB8B574D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49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2566E-3B84-4619-BCB2-B100EEAF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8BA237-B956-4A7C-B77B-E19FE699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41460-AEB8-4D71-AA0E-14ADC759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CAD0C9-C79D-45D6-A22F-B14FBE58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1FD7D9-89EB-4E51-BFA3-EEC01579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8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2E158-88AD-4C85-90E2-7E904E90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409A1F-CC03-4FBC-856C-C9D8DFA44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3F93EF-496E-4ABB-B87B-B6A069500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056CA7-53B3-4443-A7F0-6875CB3D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D01CE-0BB8-4588-84A5-3D179188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45EC31-73F7-4BE1-A0EB-4356DCF8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62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28432-56CB-4A0D-B204-EDF19068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E3B71-2E49-4DC7-B3F8-05D3E936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EBB4D1-9391-43AD-AD45-82F729B86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D773E0-427E-4B2D-A814-E8F684CE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3A5449-161E-4561-A9D9-6DC304BDF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2CE5F2-6127-46F0-A4C1-85B21D1B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623BC2-3B3A-4288-B1EA-74BE895B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391AD8-0408-40E8-A536-73D5D61F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1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8FF58-AC6C-45CA-AA39-01D92513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6B5355-300B-42E5-946A-CA3F4325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8D0584-B7C1-48B1-9DE8-4FD4D0F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E0899E-0744-40C4-8D00-461C7E67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4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96D3D3-EDA2-4D1F-A6A6-FEC0C8A9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F1F2A0-3604-41CD-BDA7-68691A5C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67D48D-A0DC-4B63-9390-04500BCC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64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8F0BA-D37C-4744-8508-F38B90EA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F5153-412F-4804-8299-4539CB7A4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A93A16-5058-4D62-8734-C08981DFD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4E0788-8852-499C-9FEA-314819A6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92D11-CBD1-450F-8EC6-718C923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EF3BEF-0F8C-4D1D-8097-5683FF19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7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F1433-5799-4856-A364-17FDFFFF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6F376D-08B0-47B1-B6DA-ACBF5BF29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0B9FDB-738C-40C8-98F2-29D53707E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75BEF5-E783-40BC-8D15-30BC716C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1FA33F-CF6D-4C39-AEA6-7D47CBB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A3D99C-81D3-4D0A-B544-7550D974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47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60916-A75F-48A2-86E4-A15DC2CE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AD250A-11D7-4112-B194-B0ADDBBC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C0144-242B-4480-8C5D-2572A7EEE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206C-AEEF-4AC3-9B63-5B1A7DFCF1B3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937FB3-799C-4C26-8881-7C38FCB2C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22EEC-6567-466F-8A70-4B279116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8FE6-847C-4106-88BE-1D27BC496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F23C1-3332-45C0-9F25-18E291AE0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4CBBBF-F708-41E3-8D72-0EE0715D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2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40F166-54AC-4169-8B85-7CD83AAD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" y="5523417"/>
            <a:ext cx="11491914" cy="1016210"/>
          </a:xfrm>
          <a:prstGeom prst="rect">
            <a:avLst/>
          </a:prstGeom>
          <a:pattFill prst="dkUpDiag">
            <a:fgClr>
              <a:srgbClr val="80808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8D34B93-A139-4DFB-9345-EEC874019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2" y="5523417"/>
            <a:ext cx="11491914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9A790B-5486-4CA8-8A7C-19AB38FC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64" y="395113"/>
            <a:ext cx="10328937" cy="6130226"/>
          </a:xfrm>
          <a:prstGeom prst="rect">
            <a:avLst/>
          </a:prstGeom>
          <a:pattFill prst="ltUpDiag">
            <a:fgClr>
              <a:srgbClr val="969696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91EB265A-C740-4878-9E7E-CC6FD03C843B}"/>
              </a:ext>
            </a:extLst>
          </p:cNvPr>
          <p:cNvGrpSpPr>
            <a:grpSpLocks/>
          </p:cNvGrpSpPr>
          <p:nvPr/>
        </p:nvGrpSpPr>
        <p:grpSpPr bwMode="auto">
          <a:xfrm>
            <a:off x="428624" y="4760391"/>
            <a:ext cx="804670" cy="556921"/>
            <a:chOff x="249" y="3249"/>
            <a:chExt cx="363" cy="27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0DCFF19-D549-44F9-AA4A-5CF92E4E2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249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WordArt 7">
              <a:extLst>
                <a:ext uri="{FF2B5EF4-FFF2-40B4-BE49-F238E27FC236}">
                  <a16:creationId xmlns:a16="http://schemas.microsoft.com/office/drawing/2014/main" id="{B69E2AF9-8B5D-481A-84DA-76BCF7ADC14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3340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WordArt 8">
              <a:extLst>
                <a:ext uri="{FF2B5EF4-FFF2-40B4-BE49-F238E27FC236}">
                  <a16:creationId xmlns:a16="http://schemas.microsoft.com/office/drawing/2014/main" id="{9961DD18-8140-46D9-8E6E-B76FFA92CBE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3294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EC22BB83-2EE1-433E-BEF7-ABCA5B1EADB8}"/>
              </a:ext>
            </a:extLst>
          </p:cNvPr>
          <p:cNvGrpSpPr>
            <a:grpSpLocks/>
          </p:cNvGrpSpPr>
          <p:nvPr/>
        </p:nvGrpSpPr>
        <p:grpSpPr bwMode="auto">
          <a:xfrm>
            <a:off x="428624" y="3740734"/>
            <a:ext cx="804670" cy="556921"/>
            <a:chOff x="249" y="2478"/>
            <a:chExt cx="363" cy="272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56EA11F2-33C4-46B5-8D7F-1039D1314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478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WordArt 11">
              <a:extLst>
                <a:ext uri="{FF2B5EF4-FFF2-40B4-BE49-F238E27FC236}">
                  <a16:creationId xmlns:a16="http://schemas.microsoft.com/office/drawing/2014/main" id="{4B683AF5-264A-4C9C-B2C0-75C3EF96BAE7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2569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WordArt 12">
              <a:extLst>
                <a:ext uri="{FF2B5EF4-FFF2-40B4-BE49-F238E27FC236}">
                  <a16:creationId xmlns:a16="http://schemas.microsoft.com/office/drawing/2014/main" id="{7708CD92-994F-4A9C-BDBF-66AA48036B7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2523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CCC902D3-EEF1-4768-86B3-2C6AE21924D8}"/>
              </a:ext>
            </a:extLst>
          </p:cNvPr>
          <p:cNvGrpSpPr>
            <a:grpSpLocks/>
          </p:cNvGrpSpPr>
          <p:nvPr/>
        </p:nvGrpSpPr>
        <p:grpSpPr bwMode="auto">
          <a:xfrm>
            <a:off x="428624" y="2716982"/>
            <a:ext cx="804670" cy="556921"/>
            <a:chOff x="249" y="1797"/>
            <a:chExt cx="363" cy="272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BFA2D2B4-BF6A-48CD-AF12-F1A77FD0A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797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WordArt 15">
              <a:extLst>
                <a:ext uri="{FF2B5EF4-FFF2-40B4-BE49-F238E27FC236}">
                  <a16:creationId xmlns:a16="http://schemas.microsoft.com/office/drawing/2014/main" id="{5C3FEC9E-7657-428A-A296-E79E602A617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1888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WordArt 16">
              <a:extLst>
                <a:ext uri="{FF2B5EF4-FFF2-40B4-BE49-F238E27FC236}">
                  <a16:creationId xmlns:a16="http://schemas.microsoft.com/office/drawing/2014/main" id="{7F8F6505-FF2F-43E9-969A-639BA5B792F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1842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EA7AF581-C345-4A41-BC10-D21D044FC068}"/>
              </a:ext>
            </a:extLst>
          </p:cNvPr>
          <p:cNvGrpSpPr>
            <a:grpSpLocks/>
          </p:cNvGrpSpPr>
          <p:nvPr/>
        </p:nvGrpSpPr>
        <p:grpSpPr bwMode="auto">
          <a:xfrm>
            <a:off x="428624" y="1695277"/>
            <a:ext cx="804670" cy="556921"/>
            <a:chOff x="249" y="1026"/>
            <a:chExt cx="363" cy="272"/>
          </a:xfrm>
        </p:grpSpPr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1A53E20F-A69E-49F1-9ADC-1361A860E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" name="WordArt 23">
              <a:extLst>
                <a:ext uri="{FF2B5EF4-FFF2-40B4-BE49-F238E27FC236}">
                  <a16:creationId xmlns:a16="http://schemas.microsoft.com/office/drawing/2014/main" id="{3966E60D-B136-42ED-9E93-83C7777A0CB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1117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WordArt 24">
              <a:extLst>
                <a:ext uri="{FF2B5EF4-FFF2-40B4-BE49-F238E27FC236}">
                  <a16:creationId xmlns:a16="http://schemas.microsoft.com/office/drawing/2014/main" id="{88C9EB45-CAD6-454D-BB95-93746709096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1071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3" name="Rectangle 25">
            <a:extLst>
              <a:ext uri="{FF2B5EF4-FFF2-40B4-BE49-F238E27FC236}">
                <a16:creationId xmlns:a16="http://schemas.microsoft.com/office/drawing/2014/main" id="{A04F1915-B89D-4C37-A597-67726BC0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4481930"/>
            <a:ext cx="9623040" cy="1021704"/>
          </a:xfrm>
          <a:prstGeom prst="rect">
            <a:avLst/>
          </a:prstGeom>
          <a:solidFill>
            <a:schemeClr val="bg1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64E3A372-53A9-4A27-9F4C-6CB0E6E93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3460225"/>
            <a:ext cx="9623040" cy="1021705"/>
          </a:xfrm>
          <a:prstGeom prst="rect">
            <a:avLst/>
          </a:prstGeom>
          <a:solidFill>
            <a:schemeClr val="bg1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A35F4E7D-69C8-4A4A-823B-3849605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2438521"/>
            <a:ext cx="9623040" cy="1021704"/>
          </a:xfrm>
          <a:prstGeom prst="rect">
            <a:avLst/>
          </a:prstGeom>
          <a:solidFill>
            <a:schemeClr val="bg1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D9A59FD8-45EA-4790-8061-C004B085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1416816"/>
            <a:ext cx="9623040" cy="1021705"/>
          </a:xfrm>
          <a:prstGeom prst="rect">
            <a:avLst/>
          </a:prstGeom>
          <a:solidFill>
            <a:schemeClr val="bg1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E16A8923-6BA9-4913-BDC1-56E8582F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395113"/>
            <a:ext cx="9623040" cy="1021704"/>
          </a:xfrm>
          <a:prstGeom prst="rect">
            <a:avLst/>
          </a:prstGeom>
          <a:solidFill>
            <a:schemeClr val="bg1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186B9998-1771-4351-BBB3-72700D707F44}"/>
              </a:ext>
            </a:extLst>
          </p:cNvPr>
          <p:cNvGrpSpPr>
            <a:grpSpLocks/>
          </p:cNvGrpSpPr>
          <p:nvPr/>
        </p:nvGrpSpPr>
        <p:grpSpPr bwMode="auto">
          <a:xfrm>
            <a:off x="428624" y="673573"/>
            <a:ext cx="804670" cy="556921"/>
            <a:chOff x="249" y="1026"/>
            <a:chExt cx="363" cy="272"/>
          </a:xfrm>
        </p:grpSpPr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06E8A6C3-81CA-4EFA-9F96-773E048AC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" name="WordArt 32">
              <a:extLst>
                <a:ext uri="{FF2B5EF4-FFF2-40B4-BE49-F238E27FC236}">
                  <a16:creationId xmlns:a16="http://schemas.microsoft.com/office/drawing/2014/main" id="{7BE682CC-1B79-4676-AE6B-7D7CFE0D4AB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1117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WordArt 33">
              <a:extLst>
                <a:ext uri="{FF2B5EF4-FFF2-40B4-BE49-F238E27FC236}">
                  <a16:creationId xmlns:a16="http://schemas.microsoft.com/office/drawing/2014/main" id="{03A5D20B-788C-47EE-995C-822D6CBD381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1071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2" name="Rectangle 34">
            <a:extLst>
              <a:ext uri="{FF2B5EF4-FFF2-40B4-BE49-F238E27FC236}">
                <a16:creationId xmlns:a16="http://schemas.microsoft.com/office/drawing/2014/main" id="{495B96E0-01C6-4DBB-B7B0-17FD5DA3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5503634"/>
            <a:ext cx="9623040" cy="1021705"/>
          </a:xfrm>
          <a:prstGeom prst="rect">
            <a:avLst/>
          </a:prstGeom>
          <a:solidFill>
            <a:schemeClr val="bg1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33" name="Group 35">
            <a:extLst>
              <a:ext uri="{FF2B5EF4-FFF2-40B4-BE49-F238E27FC236}">
                <a16:creationId xmlns:a16="http://schemas.microsoft.com/office/drawing/2014/main" id="{7CB0F6F1-F569-4AF7-B2B1-88C3747A721B}"/>
              </a:ext>
            </a:extLst>
          </p:cNvPr>
          <p:cNvGrpSpPr>
            <a:grpSpLocks/>
          </p:cNvGrpSpPr>
          <p:nvPr/>
        </p:nvGrpSpPr>
        <p:grpSpPr bwMode="auto">
          <a:xfrm>
            <a:off x="428624" y="5689957"/>
            <a:ext cx="804670" cy="556921"/>
            <a:chOff x="249" y="3385"/>
            <a:chExt cx="363" cy="272"/>
          </a:xfrm>
        </p:grpSpPr>
        <p:sp>
          <p:nvSpPr>
            <p:cNvPr id="34" name="Rectangle 36">
              <a:extLst>
                <a:ext uri="{FF2B5EF4-FFF2-40B4-BE49-F238E27FC236}">
                  <a16:creationId xmlns:a16="http://schemas.microsoft.com/office/drawing/2014/main" id="{783E5ADC-6EAF-415B-9624-766146244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385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5" name="WordArt 37">
              <a:extLst>
                <a:ext uri="{FF2B5EF4-FFF2-40B4-BE49-F238E27FC236}">
                  <a16:creationId xmlns:a16="http://schemas.microsoft.com/office/drawing/2014/main" id="{63F1886B-8B58-45AC-9161-CF31DD6D4F85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91" y="3475"/>
              <a:ext cx="76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WordArt 38">
              <a:extLst>
                <a:ext uri="{FF2B5EF4-FFF2-40B4-BE49-F238E27FC236}">
                  <a16:creationId xmlns:a16="http://schemas.microsoft.com/office/drawing/2014/main" id="{002B215A-BB02-4F47-87E9-7B4669AF6F8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5" y="3430"/>
              <a:ext cx="91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WordArt 39">
              <a:extLst>
                <a:ext uri="{FF2B5EF4-FFF2-40B4-BE49-F238E27FC236}">
                  <a16:creationId xmlns:a16="http://schemas.microsoft.com/office/drawing/2014/main" id="{EDE5F392-FEFF-451D-BC78-C60A4B68A09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3475"/>
              <a:ext cx="76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8" name="AutoShape 40">
            <a:extLst>
              <a:ext uri="{FF2B5EF4-FFF2-40B4-BE49-F238E27FC236}">
                <a16:creationId xmlns:a16="http://schemas.microsoft.com/office/drawing/2014/main" id="{7846C100-3635-4EA9-B3B2-03753B74C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395113"/>
            <a:ext cx="9623040" cy="1021704"/>
          </a:xfrm>
          <a:prstGeom prst="bevel">
            <a:avLst>
              <a:gd name="adj" fmla="val 13727"/>
            </a:avLst>
          </a:prstGeom>
          <a:noFill/>
          <a:ln w="3175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9" name="AutoShape 41">
            <a:extLst>
              <a:ext uri="{FF2B5EF4-FFF2-40B4-BE49-F238E27FC236}">
                <a16:creationId xmlns:a16="http://schemas.microsoft.com/office/drawing/2014/main" id="{ED8B6D84-F5AD-4C55-9331-A672AFF9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1416816"/>
            <a:ext cx="9623040" cy="1021705"/>
          </a:xfrm>
          <a:prstGeom prst="bevel">
            <a:avLst>
              <a:gd name="adj" fmla="val 13727"/>
            </a:avLst>
          </a:prstGeom>
          <a:noFill/>
          <a:ln w="3175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" name="AutoShape 42">
            <a:extLst>
              <a:ext uri="{FF2B5EF4-FFF2-40B4-BE49-F238E27FC236}">
                <a16:creationId xmlns:a16="http://schemas.microsoft.com/office/drawing/2014/main" id="{97BA1DF8-3AE3-43EF-B942-59A91AA1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3460225"/>
            <a:ext cx="9623040" cy="1021705"/>
          </a:xfrm>
          <a:prstGeom prst="bevel">
            <a:avLst>
              <a:gd name="adj" fmla="val 13727"/>
            </a:avLst>
          </a:prstGeom>
          <a:noFill/>
          <a:ln w="3175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" name="AutoShape 43">
            <a:extLst>
              <a:ext uri="{FF2B5EF4-FFF2-40B4-BE49-F238E27FC236}">
                <a16:creationId xmlns:a16="http://schemas.microsoft.com/office/drawing/2014/main" id="{91D15B6F-9497-486D-966D-EAA08288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4481930"/>
            <a:ext cx="9623040" cy="1021704"/>
          </a:xfrm>
          <a:prstGeom prst="bevel">
            <a:avLst>
              <a:gd name="adj" fmla="val 13727"/>
            </a:avLst>
          </a:prstGeom>
          <a:noFill/>
          <a:ln w="3175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2" name="AutoShape 44">
            <a:extLst>
              <a:ext uri="{FF2B5EF4-FFF2-40B4-BE49-F238E27FC236}">
                <a16:creationId xmlns:a16="http://schemas.microsoft.com/office/drawing/2014/main" id="{EEE634E4-0D15-4357-9185-8FB2EA90B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5503634"/>
            <a:ext cx="9623040" cy="1021705"/>
          </a:xfrm>
          <a:prstGeom prst="bevel">
            <a:avLst>
              <a:gd name="adj" fmla="val 13727"/>
            </a:avLst>
          </a:prstGeom>
          <a:noFill/>
          <a:ln w="3175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" name="AutoShape 45">
            <a:extLst>
              <a:ext uri="{FF2B5EF4-FFF2-40B4-BE49-F238E27FC236}">
                <a16:creationId xmlns:a16="http://schemas.microsoft.com/office/drawing/2014/main" id="{9ABBEFC6-B652-48D2-909F-517E0534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6" y="2438521"/>
            <a:ext cx="9623040" cy="1021704"/>
          </a:xfrm>
          <a:prstGeom prst="bevel">
            <a:avLst>
              <a:gd name="adj" fmla="val 13727"/>
            </a:avLst>
          </a:prstGeom>
          <a:noFill/>
          <a:ln w="3175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0E81ABF6-B900-4FE1-8024-73729D19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88" y="4501712"/>
            <a:ext cx="1288049" cy="174493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FB35229A-120F-40A9-A3B2-22D068E1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88" y="5532067"/>
            <a:ext cx="939485" cy="168005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6A64DC47-58D4-45B8-997D-525A90A7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10" y="3480008"/>
            <a:ext cx="1288049" cy="174493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6D4AEE53-AB5A-4A97-A454-AACF43065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10" y="1439227"/>
            <a:ext cx="939485" cy="16800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3969E0F-0FF1-4A30-864C-5BE647FCD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046662" y="3462571"/>
            <a:ext cx="499201" cy="388267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5AB67D7C-9DE2-41F9-BED5-765A65248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533187" y="3444605"/>
            <a:ext cx="499201" cy="388267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30B3C93C-7A3B-46B1-891E-26F658718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046661" y="1432437"/>
            <a:ext cx="499201" cy="388267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5E1F1657-5C2A-4DF9-BDEF-72D973AD8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533186" y="1414471"/>
            <a:ext cx="499201" cy="388267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FC52D9F8-AE4B-4095-829B-80598D536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533185" y="395111"/>
            <a:ext cx="499201" cy="388267"/>
          </a:xfrm>
          <a:prstGeom prst="rect">
            <a:avLst/>
          </a:prstGeom>
        </p:spPr>
      </p:pic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CD519BFB-1F5A-4208-87E7-0AFEC6B3AC02}"/>
              </a:ext>
            </a:extLst>
          </p:cNvPr>
          <p:cNvGrpSpPr/>
          <p:nvPr/>
        </p:nvGrpSpPr>
        <p:grpSpPr>
          <a:xfrm>
            <a:off x="4030995" y="3913517"/>
            <a:ext cx="356194" cy="568416"/>
            <a:chOff x="6658786" y="2843213"/>
            <a:chExt cx="2340752" cy="3735387"/>
          </a:xfrm>
        </p:grpSpPr>
        <p:grpSp>
          <p:nvGrpSpPr>
            <p:cNvPr id="276" name="Group 188">
              <a:extLst>
                <a:ext uri="{FF2B5EF4-FFF2-40B4-BE49-F238E27FC236}">
                  <a16:creationId xmlns:a16="http://schemas.microsoft.com/office/drawing/2014/main" id="{497A1920-E252-4B0F-B972-4CE2E586B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9126" y="6308725"/>
              <a:ext cx="292379" cy="269875"/>
              <a:chOff x="2597" y="2103"/>
              <a:chExt cx="425" cy="425"/>
            </a:xfrm>
          </p:grpSpPr>
          <p:sp>
            <p:nvSpPr>
              <p:cNvPr id="308" name="Oval 189">
                <a:extLst>
                  <a:ext uri="{FF2B5EF4-FFF2-40B4-BE49-F238E27FC236}">
                    <a16:creationId xmlns:a16="http://schemas.microsoft.com/office/drawing/2014/main" id="{69DD182A-48DE-4D1D-B5E7-338A18AC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160"/>
                <a:ext cx="312" cy="312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gamma/>
                      <a:tint val="60392"/>
                      <a:invGamma/>
                    </a:srgbClr>
                  </a:gs>
                  <a:gs pos="100000">
                    <a:srgbClr val="333333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09" name="AutoShape 190">
                <a:extLst>
                  <a:ext uri="{FF2B5EF4-FFF2-40B4-BE49-F238E27FC236}">
                    <a16:creationId xmlns:a16="http://schemas.microsoft.com/office/drawing/2014/main" id="{9D12A61A-CBDA-434C-94A5-FD03F08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2103"/>
                <a:ext cx="425" cy="425"/>
              </a:xfrm>
              <a:custGeom>
                <a:avLst/>
                <a:gdLst>
                  <a:gd name="G0" fmla="+- 7346 0 0"/>
                  <a:gd name="G1" fmla="+- -11705488 0 0"/>
                  <a:gd name="G2" fmla="+- 0 0 -11705488"/>
                  <a:gd name="T0" fmla="*/ 0 256 1"/>
                  <a:gd name="T1" fmla="*/ 180 256 1"/>
                  <a:gd name="G3" fmla="+- -11705488 T0 T1"/>
                  <a:gd name="T2" fmla="*/ 0 256 1"/>
                  <a:gd name="T3" fmla="*/ 90 256 1"/>
                  <a:gd name="G4" fmla="+- -11705488 T2 T3"/>
                  <a:gd name="G5" fmla="*/ G4 2 1"/>
                  <a:gd name="T4" fmla="*/ 90 256 1"/>
                  <a:gd name="T5" fmla="*/ 0 256 1"/>
                  <a:gd name="G6" fmla="+- -11705488 T4 T5"/>
                  <a:gd name="G7" fmla="*/ G6 2 1"/>
                  <a:gd name="G8" fmla="abs -11705488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346"/>
                  <a:gd name="G18" fmla="*/ 7346 1 2"/>
                  <a:gd name="G19" fmla="+- G18 5400 0"/>
                  <a:gd name="G20" fmla="cos G19 -11705488"/>
                  <a:gd name="G21" fmla="sin G19 -11705488"/>
                  <a:gd name="G22" fmla="+- G20 10800 0"/>
                  <a:gd name="G23" fmla="+- G21 10800 0"/>
                  <a:gd name="G24" fmla="+- 10800 0 G20"/>
                  <a:gd name="G25" fmla="+- 7346 10800 0"/>
                  <a:gd name="G26" fmla="?: G9 G17 G25"/>
                  <a:gd name="G27" fmla="?: G9 0 21600"/>
                  <a:gd name="G28" fmla="cos 10800 -11705488"/>
                  <a:gd name="G29" fmla="sin 10800 -11705488"/>
                  <a:gd name="G30" fmla="sin 7346 -11705488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11705488 G34 0"/>
                  <a:gd name="G36" fmla="?: G6 G35 G31"/>
                  <a:gd name="G37" fmla="+- 21600 0 G36"/>
                  <a:gd name="G38" fmla="?: G4 0 G33"/>
                  <a:gd name="G39" fmla="?: -11705488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729 w 21600"/>
                  <a:gd name="T15" fmla="*/ 10580 h 21600"/>
                  <a:gd name="T16" fmla="*/ 10800 w 21600"/>
                  <a:gd name="T17" fmla="*/ 3454 h 21600"/>
                  <a:gd name="T18" fmla="*/ 19871 w 21600"/>
                  <a:gd name="T19" fmla="*/ 1058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456" y="10622"/>
                    </a:moveTo>
                    <a:cubicBezTo>
                      <a:pt x="3552" y="6635"/>
                      <a:pt x="6812" y="3454"/>
                      <a:pt x="10800" y="3454"/>
                    </a:cubicBezTo>
                    <a:cubicBezTo>
                      <a:pt x="14787" y="3454"/>
                      <a:pt x="18047" y="6635"/>
                      <a:pt x="18143" y="10622"/>
                    </a:cubicBezTo>
                    <a:lnTo>
                      <a:pt x="21596" y="10538"/>
                    </a:lnTo>
                    <a:cubicBezTo>
                      <a:pt x="21454" y="4677"/>
                      <a:pt x="16662" y="0"/>
                      <a:pt x="10799" y="0"/>
                    </a:cubicBezTo>
                    <a:cubicBezTo>
                      <a:pt x="4937" y="0"/>
                      <a:pt x="145" y="4677"/>
                      <a:pt x="3" y="105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33333"/>
                  </a:gs>
                  <a:gs pos="100000">
                    <a:srgbClr val="3333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10" name="Oval 191">
                <a:extLst>
                  <a:ext uri="{FF2B5EF4-FFF2-40B4-BE49-F238E27FC236}">
                    <a16:creationId xmlns:a16="http://schemas.microsoft.com/office/drawing/2014/main" id="{7D0E321D-A3C6-4978-801B-70DFB4BF6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91" y="2198"/>
                <a:ext cx="236" cy="236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gamma/>
                      <a:tint val="60392"/>
                      <a:invGamma/>
                    </a:srgbClr>
                  </a:gs>
                  <a:gs pos="100000">
                    <a:srgbClr val="333333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11" name="Oval 192">
                <a:extLst>
                  <a:ext uri="{FF2B5EF4-FFF2-40B4-BE49-F238E27FC236}">
                    <a16:creationId xmlns:a16="http://schemas.microsoft.com/office/drawing/2014/main" id="{DC2FE643-02B2-4877-86ED-47022B294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2217"/>
                <a:ext cx="198" cy="198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gamma/>
                      <a:tint val="60392"/>
                      <a:invGamma/>
                    </a:srgbClr>
                  </a:gs>
                  <a:gs pos="100000">
                    <a:srgbClr val="333333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277" name="Group 193">
              <a:extLst>
                <a:ext uri="{FF2B5EF4-FFF2-40B4-BE49-F238E27FC236}">
                  <a16:creationId xmlns:a16="http://schemas.microsoft.com/office/drawing/2014/main" id="{FE7AD3B2-F824-4619-A448-00745DE6B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6819" y="6308725"/>
              <a:ext cx="292379" cy="269875"/>
              <a:chOff x="2597" y="2103"/>
              <a:chExt cx="425" cy="425"/>
            </a:xfrm>
          </p:grpSpPr>
          <p:sp>
            <p:nvSpPr>
              <p:cNvPr id="304" name="Oval 194">
                <a:extLst>
                  <a:ext uri="{FF2B5EF4-FFF2-40B4-BE49-F238E27FC236}">
                    <a16:creationId xmlns:a16="http://schemas.microsoft.com/office/drawing/2014/main" id="{54C18AAF-69AA-460D-8D24-CC18BB956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160"/>
                <a:ext cx="312" cy="312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gamma/>
                      <a:tint val="60392"/>
                      <a:invGamma/>
                    </a:srgbClr>
                  </a:gs>
                  <a:gs pos="100000">
                    <a:srgbClr val="333333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05" name="AutoShape 195">
                <a:extLst>
                  <a:ext uri="{FF2B5EF4-FFF2-40B4-BE49-F238E27FC236}">
                    <a16:creationId xmlns:a16="http://schemas.microsoft.com/office/drawing/2014/main" id="{F6A4AB13-B9D9-4037-95DF-A6EE48571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" y="2103"/>
                <a:ext cx="425" cy="425"/>
              </a:xfrm>
              <a:custGeom>
                <a:avLst/>
                <a:gdLst>
                  <a:gd name="G0" fmla="+- 7346 0 0"/>
                  <a:gd name="G1" fmla="+- -11705488 0 0"/>
                  <a:gd name="G2" fmla="+- 0 0 -11705488"/>
                  <a:gd name="T0" fmla="*/ 0 256 1"/>
                  <a:gd name="T1" fmla="*/ 180 256 1"/>
                  <a:gd name="G3" fmla="+- -11705488 T0 T1"/>
                  <a:gd name="T2" fmla="*/ 0 256 1"/>
                  <a:gd name="T3" fmla="*/ 90 256 1"/>
                  <a:gd name="G4" fmla="+- -11705488 T2 T3"/>
                  <a:gd name="G5" fmla="*/ G4 2 1"/>
                  <a:gd name="T4" fmla="*/ 90 256 1"/>
                  <a:gd name="T5" fmla="*/ 0 256 1"/>
                  <a:gd name="G6" fmla="+- -11705488 T4 T5"/>
                  <a:gd name="G7" fmla="*/ G6 2 1"/>
                  <a:gd name="G8" fmla="abs -11705488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346"/>
                  <a:gd name="G18" fmla="*/ 7346 1 2"/>
                  <a:gd name="G19" fmla="+- G18 5400 0"/>
                  <a:gd name="G20" fmla="cos G19 -11705488"/>
                  <a:gd name="G21" fmla="sin G19 -11705488"/>
                  <a:gd name="G22" fmla="+- G20 10800 0"/>
                  <a:gd name="G23" fmla="+- G21 10800 0"/>
                  <a:gd name="G24" fmla="+- 10800 0 G20"/>
                  <a:gd name="G25" fmla="+- 7346 10800 0"/>
                  <a:gd name="G26" fmla="?: G9 G17 G25"/>
                  <a:gd name="G27" fmla="?: G9 0 21600"/>
                  <a:gd name="G28" fmla="cos 10800 -11705488"/>
                  <a:gd name="G29" fmla="sin 10800 -11705488"/>
                  <a:gd name="G30" fmla="sin 7346 -11705488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11705488 G34 0"/>
                  <a:gd name="G36" fmla="?: G6 G35 G31"/>
                  <a:gd name="G37" fmla="+- 21600 0 G36"/>
                  <a:gd name="G38" fmla="?: G4 0 G33"/>
                  <a:gd name="G39" fmla="?: -11705488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729 w 21600"/>
                  <a:gd name="T15" fmla="*/ 10580 h 21600"/>
                  <a:gd name="T16" fmla="*/ 10800 w 21600"/>
                  <a:gd name="T17" fmla="*/ 3454 h 21600"/>
                  <a:gd name="T18" fmla="*/ 19871 w 21600"/>
                  <a:gd name="T19" fmla="*/ 1058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456" y="10622"/>
                    </a:moveTo>
                    <a:cubicBezTo>
                      <a:pt x="3552" y="6635"/>
                      <a:pt x="6812" y="3454"/>
                      <a:pt x="10800" y="3454"/>
                    </a:cubicBezTo>
                    <a:cubicBezTo>
                      <a:pt x="14787" y="3454"/>
                      <a:pt x="18047" y="6635"/>
                      <a:pt x="18143" y="10622"/>
                    </a:cubicBezTo>
                    <a:lnTo>
                      <a:pt x="21596" y="10538"/>
                    </a:lnTo>
                    <a:cubicBezTo>
                      <a:pt x="21454" y="4677"/>
                      <a:pt x="16662" y="0"/>
                      <a:pt x="10799" y="0"/>
                    </a:cubicBezTo>
                    <a:cubicBezTo>
                      <a:pt x="4937" y="0"/>
                      <a:pt x="145" y="4677"/>
                      <a:pt x="3" y="105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33333"/>
                  </a:gs>
                  <a:gs pos="100000">
                    <a:srgbClr val="3333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06" name="Oval 196">
                <a:extLst>
                  <a:ext uri="{FF2B5EF4-FFF2-40B4-BE49-F238E27FC236}">
                    <a16:creationId xmlns:a16="http://schemas.microsoft.com/office/drawing/2014/main" id="{89FEDB85-BDB6-4A7F-9EEB-AB24C4FE0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91" y="2198"/>
                <a:ext cx="236" cy="236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gamma/>
                      <a:tint val="60392"/>
                      <a:invGamma/>
                    </a:srgbClr>
                  </a:gs>
                  <a:gs pos="100000">
                    <a:srgbClr val="333333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07" name="Oval 197">
                <a:extLst>
                  <a:ext uri="{FF2B5EF4-FFF2-40B4-BE49-F238E27FC236}">
                    <a16:creationId xmlns:a16="http://schemas.microsoft.com/office/drawing/2014/main" id="{000696F9-305D-4DFB-A5BF-BAFF7B186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2217"/>
                <a:ext cx="198" cy="198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gamma/>
                      <a:tint val="60392"/>
                      <a:invGamma/>
                    </a:srgbClr>
                  </a:gs>
                  <a:gs pos="100000">
                    <a:srgbClr val="333333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278" name="Rectangle 198">
              <a:extLst>
                <a:ext uri="{FF2B5EF4-FFF2-40B4-BE49-F238E27FC236}">
                  <a16:creationId xmlns:a16="http://schemas.microsoft.com/office/drawing/2014/main" id="{CDD182F6-3FAD-40C0-877D-2EECACCB2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8786" y="2843213"/>
              <a:ext cx="2340752" cy="351155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tint val="38039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31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79" name="Rectangle 199">
              <a:extLst>
                <a:ext uri="{FF2B5EF4-FFF2-40B4-BE49-F238E27FC236}">
                  <a16:creationId xmlns:a16="http://schemas.microsoft.com/office/drawing/2014/main" id="{5E7F222A-E277-4980-ABF0-FF1DED500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819" y="2933700"/>
              <a:ext cx="2144686" cy="3330575"/>
            </a:xfrm>
            <a:prstGeom prst="rect">
              <a:avLst/>
            </a:prstGeom>
            <a:solidFill>
              <a:srgbClr val="969696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0" name="Rectangle 200">
              <a:extLst>
                <a:ext uri="{FF2B5EF4-FFF2-40B4-BE49-F238E27FC236}">
                  <a16:creationId xmlns:a16="http://schemas.microsoft.com/office/drawing/2014/main" id="{C8056AA8-C8E2-4C21-9401-5012BB48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4975" y="2979738"/>
              <a:ext cx="2048373" cy="3240087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3175">
              <a:solidFill>
                <a:srgbClr val="80808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1" name="Line 201">
              <a:extLst>
                <a:ext uri="{FF2B5EF4-FFF2-40B4-BE49-F238E27FC236}">
                  <a16:creationId xmlns:a16="http://schemas.microsoft.com/office/drawing/2014/main" id="{FD5D8252-6A32-42D1-B369-903FDCA30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608488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2" name="Line 202">
              <a:extLst>
                <a:ext uri="{FF2B5EF4-FFF2-40B4-BE49-F238E27FC236}">
                  <a16:creationId xmlns:a16="http://schemas.microsoft.com/office/drawing/2014/main" id="{B13570E2-66D4-4B20-ABBA-D5EAF2BF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5949950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3" name="Line 203">
              <a:extLst>
                <a:ext uri="{FF2B5EF4-FFF2-40B4-BE49-F238E27FC236}">
                  <a16:creationId xmlns:a16="http://schemas.microsoft.com/office/drawing/2014/main" id="{09B08003-E6EF-4C08-B405-EA4F7F3FC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5813425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4" name="Line 204">
              <a:extLst>
                <a:ext uri="{FF2B5EF4-FFF2-40B4-BE49-F238E27FC236}">
                  <a16:creationId xmlns:a16="http://schemas.microsoft.com/office/drawing/2014/main" id="{807818B7-BC55-401A-A97D-5751B5700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567848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5" name="Line 205">
              <a:extLst>
                <a:ext uri="{FF2B5EF4-FFF2-40B4-BE49-F238E27FC236}">
                  <a16:creationId xmlns:a16="http://schemas.microsoft.com/office/drawing/2014/main" id="{EA8CA83F-61F1-42F4-AA31-C796FC388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554513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6" name="Line 206">
              <a:extLst>
                <a:ext uri="{FF2B5EF4-FFF2-40B4-BE49-F238E27FC236}">
                  <a16:creationId xmlns:a16="http://schemas.microsoft.com/office/drawing/2014/main" id="{1C47F0DA-8079-4B83-AAA3-5722EB020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5410200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7" name="Line 207">
              <a:extLst>
                <a:ext uri="{FF2B5EF4-FFF2-40B4-BE49-F238E27FC236}">
                  <a16:creationId xmlns:a16="http://schemas.microsoft.com/office/drawing/2014/main" id="{16B9171B-E1B9-4750-A8B5-488931E89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5273675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8" name="Line 208">
              <a:extLst>
                <a:ext uri="{FF2B5EF4-FFF2-40B4-BE49-F238E27FC236}">
                  <a16:creationId xmlns:a16="http://schemas.microsoft.com/office/drawing/2014/main" id="{768463FB-B460-43FD-90B7-4BDAF2F33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513873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89" name="Line 209">
              <a:extLst>
                <a:ext uri="{FF2B5EF4-FFF2-40B4-BE49-F238E27FC236}">
                  <a16:creationId xmlns:a16="http://schemas.microsoft.com/office/drawing/2014/main" id="{CB219B2A-2059-4737-94FF-7641DF94C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500538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0" name="Line 210">
              <a:extLst>
                <a:ext uri="{FF2B5EF4-FFF2-40B4-BE49-F238E27FC236}">
                  <a16:creationId xmlns:a16="http://schemas.microsoft.com/office/drawing/2014/main" id="{31161F4B-EFCE-4A36-86C1-A4B788D1E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4870450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1" name="Line 211">
              <a:extLst>
                <a:ext uri="{FF2B5EF4-FFF2-40B4-BE49-F238E27FC236}">
                  <a16:creationId xmlns:a16="http://schemas.microsoft.com/office/drawing/2014/main" id="{F064814B-333F-4DCA-A608-3C4B3B1FD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4733925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2" name="Line 212">
              <a:extLst>
                <a:ext uri="{FF2B5EF4-FFF2-40B4-BE49-F238E27FC236}">
                  <a16:creationId xmlns:a16="http://schemas.microsoft.com/office/drawing/2014/main" id="{1BF47910-BD31-4F2C-A65B-6F4A2567A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459898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3" name="Line 213">
              <a:extLst>
                <a:ext uri="{FF2B5EF4-FFF2-40B4-BE49-F238E27FC236}">
                  <a16:creationId xmlns:a16="http://schemas.microsoft.com/office/drawing/2014/main" id="{380AB1C4-9FC6-4CAE-9BCA-C4E011058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446563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4" name="Line 214">
              <a:extLst>
                <a:ext uri="{FF2B5EF4-FFF2-40B4-BE49-F238E27FC236}">
                  <a16:creationId xmlns:a16="http://schemas.microsoft.com/office/drawing/2014/main" id="{592A04E6-C60D-4F6D-8012-F2D1E152B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4330700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5" name="Line 215">
              <a:extLst>
                <a:ext uri="{FF2B5EF4-FFF2-40B4-BE49-F238E27FC236}">
                  <a16:creationId xmlns:a16="http://schemas.microsoft.com/office/drawing/2014/main" id="{00C17A12-E12E-4B85-8AB2-493E4C08B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4194175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6" name="Line 216">
              <a:extLst>
                <a:ext uri="{FF2B5EF4-FFF2-40B4-BE49-F238E27FC236}">
                  <a16:creationId xmlns:a16="http://schemas.microsoft.com/office/drawing/2014/main" id="{0AE45310-269E-427C-982D-1F7A5883C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405923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7" name="Line 217">
              <a:extLst>
                <a:ext uri="{FF2B5EF4-FFF2-40B4-BE49-F238E27FC236}">
                  <a16:creationId xmlns:a16="http://schemas.microsoft.com/office/drawing/2014/main" id="{44CF367A-11C3-493C-BE07-2D972D8E1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3924300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8" name="Line 218">
              <a:extLst>
                <a:ext uri="{FF2B5EF4-FFF2-40B4-BE49-F238E27FC236}">
                  <a16:creationId xmlns:a16="http://schemas.microsoft.com/office/drawing/2014/main" id="{71B66D76-0184-4C04-9AE7-538B5B8AB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3789363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99" name="Line 219">
              <a:extLst>
                <a:ext uri="{FF2B5EF4-FFF2-40B4-BE49-F238E27FC236}">
                  <a16:creationId xmlns:a16="http://schemas.microsoft.com/office/drawing/2014/main" id="{0D31E949-F684-45B7-A80E-972FB5026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365283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0" name="Line 220">
              <a:extLst>
                <a:ext uri="{FF2B5EF4-FFF2-40B4-BE49-F238E27FC236}">
                  <a16:creationId xmlns:a16="http://schemas.microsoft.com/office/drawing/2014/main" id="{B14A87C4-8C36-4DE5-824F-63A37CC6E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3517900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1" name="Line 221">
              <a:extLst>
                <a:ext uri="{FF2B5EF4-FFF2-40B4-BE49-F238E27FC236}">
                  <a16:creationId xmlns:a16="http://schemas.microsoft.com/office/drawing/2014/main" id="{9F77ACAA-BF5B-42BD-8A92-3D6BF1461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3384550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2" name="Line 222">
              <a:extLst>
                <a:ext uri="{FF2B5EF4-FFF2-40B4-BE49-F238E27FC236}">
                  <a16:creationId xmlns:a16="http://schemas.microsoft.com/office/drawing/2014/main" id="{D42A07E6-6823-4FA9-B591-25F74C501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3249613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3" name="Line 223">
              <a:extLst>
                <a:ext uri="{FF2B5EF4-FFF2-40B4-BE49-F238E27FC236}">
                  <a16:creationId xmlns:a16="http://schemas.microsoft.com/office/drawing/2014/main" id="{3ADB59BA-15B4-4B26-8DFB-D5F6144E6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975" y="3113088"/>
              <a:ext cx="2048373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pic>
        <p:nvPicPr>
          <p:cNvPr id="312" name="Picture 40" descr="ICON_Laptop_Q308">
            <a:extLst>
              <a:ext uri="{FF2B5EF4-FFF2-40B4-BE49-F238E27FC236}">
                <a16:creationId xmlns:a16="http://schemas.microsoft.com/office/drawing/2014/main" id="{A7946D1D-A61E-4F4D-B746-70B6CE0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7100" y="2027528"/>
            <a:ext cx="348762" cy="38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3" name="Picture 42" descr="ICON_Desktop_Q308">
            <a:extLst>
              <a:ext uri="{FF2B5EF4-FFF2-40B4-BE49-F238E27FC236}">
                <a16:creationId xmlns:a16="http://schemas.microsoft.com/office/drawing/2014/main" id="{14B6ECA6-CD16-4C34-915B-B699EA99E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8617" y="6197065"/>
            <a:ext cx="288879" cy="30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" name="Picture 42" descr="ICON_Desktop_Q308">
            <a:extLst>
              <a:ext uri="{FF2B5EF4-FFF2-40B4-BE49-F238E27FC236}">
                <a16:creationId xmlns:a16="http://schemas.microsoft.com/office/drawing/2014/main" id="{B3528304-E339-4C86-842A-007FFC85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93194" y="6204196"/>
            <a:ext cx="288879" cy="30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5970860-C8F6-4C96-B8EC-2C26A1D7B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988" y="6014449"/>
            <a:ext cx="563010" cy="497309"/>
          </a:xfrm>
          <a:prstGeom prst="rect">
            <a:avLst/>
          </a:prstGeom>
        </p:spPr>
      </p:pic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5AE7280-8B4F-40B5-A4F0-C5246BC9E917}"/>
              </a:ext>
            </a:extLst>
          </p:cNvPr>
          <p:cNvGrpSpPr/>
          <p:nvPr/>
        </p:nvGrpSpPr>
        <p:grpSpPr>
          <a:xfrm>
            <a:off x="2806872" y="6151535"/>
            <a:ext cx="380177" cy="351623"/>
            <a:chOff x="2717117" y="6147762"/>
            <a:chExt cx="380177" cy="351623"/>
          </a:xfrm>
        </p:grpSpPr>
        <p:pic>
          <p:nvPicPr>
            <p:cNvPr id="316" name="Picture 2" descr="C:\Users\Abject-3D\Desktop\VMWare Files\FINAL diagrams\Basic Virtualization\3D PNGs\VMW_09Q2_DGRM_AppSpeed_R2-(2)_1.png">
              <a:extLst>
                <a:ext uri="{FF2B5EF4-FFF2-40B4-BE49-F238E27FC236}">
                  <a16:creationId xmlns:a16="http://schemas.microsoft.com/office/drawing/2014/main" id="{799F83DF-7D60-4386-A6D9-D4716DD11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717117" y="6147762"/>
              <a:ext cx="289572" cy="351623"/>
            </a:xfrm>
            <a:prstGeom prst="rect">
              <a:avLst/>
            </a:prstGeom>
            <a:noFill/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87CA8093-BA50-4D07-A8C5-DA76BEC5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603" y="6226652"/>
              <a:ext cx="295691" cy="246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03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C2BCB-52C1-4CA2-B930-3CAB326E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5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13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智英 高橋</dc:creator>
  <cp:lastModifiedBy>智英 高橋</cp:lastModifiedBy>
  <cp:revision>8</cp:revision>
  <dcterms:created xsi:type="dcterms:W3CDTF">2020-06-09T07:37:11Z</dcterms:created>
  <dcterms:modified xsi:type="dcterms:W3CDTF">2020-06-09T15:22:40Z</dcterms:modified>
</cp:coreProperties>
</file>