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-684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CFA33F-B9E7-4B9E-B595-899E7076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ED9581-1FEA-4278-863C-B5D86918E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291649-C038-4840-A4A7-214B6DDF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C75-F0E7-44D6-B2B5-71C3B95B977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13790C-A902-446A-AFFF-534CDEF4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A8A8A5-9F46-46F7-8A96-916F6FB9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9F5C-7A54-4B4B-8F25-7F13CB96F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98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0BC3D-91A5-409B-A00A-8DDC90BB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DFD577-AAC7-464D-A071-15AA3FC2C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98DC56-A380-458D-9A6C-56AFC2B7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C75-F0E7-44D6-B2B5-71C3B95B977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38D8BB-17EB-403C-80AF-8FBE4B1C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5F6A6B-C839-4C49-BBB4-23B999CA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9F5C-7A54-4B4B-8F25-7F13CB96F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18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34721C-D5C4-4E5E-9122-E09ADF82F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56176F-61F5-4BB7-8853-9654DDEC2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158E3-0E40-4BC8-B5EF-87602F88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C75-F0E7-44D6-B2B5-71C3B95B977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48FA22-740E-4E8F-9568-78A8D836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017A9-6F92-4D70-B8DA-07117E59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9F5C-7A54-4B4B-8F25-7F13CB96F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43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9A32B9-0D57-48D6-87C2-EE2942F3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0500E-9249-4DE7-9D4E-F1F5D21F2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F812B2-C8FE-466E-94C4-78BE3DE0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C75-F0E7-44D6-B2B5-71C3B95B977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F5599E-A1D5-4DDA-A2CE-470236A4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D866CD-BB99-42CB-AEE6-AD721098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9F5C-7A54-4B4B-8F25-7F13CB96F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63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C364F-3513-4B5B-ACB7-A62401C1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EB35DB-98B6-4456-B693-E581A983A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19B03F-C399-4608-8306-37906FF2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C75-F0E7-44D6-B2B5-71C3B95B977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689DB9-F460-4F13-9400-A6EC42FF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6D9B0C-3A0B-4787-8FF1-88F8EB89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9F5C-7A54-4B4B-8F25-7F13CB96F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7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93AE8-1159-4A4C-BF5D-3048B6AC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A0CD6C-45B0-4FA1-8254-58AA1CD9E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AD0D74-704C-46B6-9438-FA55BA8DB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ED2B25-D148-433F-B218-09653536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C75-F0E7-44D6-B2B5-71C3B95B977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F21CB0-491A-4DF5-A37D-04D4A900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1B8009-7173-45C2-BD97-90B669FA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9F5C-7A54-4B4B-8F25-7F13CB96F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14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F5949-FD5E-4AEC-BC41-8B8E8EB9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3E5A0D-A0D1-4CDD-BB21-02B790FAD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40E7C8-6CC8-40AE-9C4B-B4BF53BD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FF6341-F612-4746-AF10-7F398255E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D44B27-1F63-4A7A-8879-DF578A215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532635-B54A-4515-95E7-AABD31E5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C75-F0E7-44D6-B2B5-71C3B95B977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4FE54D-EEA5-47D5-92AF-27B5BAC6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A329818-8071-4C74-9626-23B72A30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9F5C-7A54-4B4B-8F25-7F13CB96F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39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32260-88C1-4F64-AA67-CEF231CA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972D09-0EC5-4D31-B6DA-8E19464A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C75-F0E7-44D6-B2B5-71C3B95B977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48D7C2-BD8A-41B9-9D60-8CA53758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3E5666-D225-44AE-9647-63B3BBB8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9F5C-7A54-4B4B-8F25-7F13CB96F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09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A56302-4B23-4771-8F67-360ADEE6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C75-F0E7-44D6-B2B5-71C3B95B977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84BD51-941B-46F9-B532-8375BBD4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024D8A-6335-478B-B30A-FAD7EAD2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9F5C-7A54-4B4B-8F25-7F13CB96F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88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1D9FB8-C512-41F8-8110-4E4C0345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35A4E5-882C-4AFA-A4BE-C528863CC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1779DE-A98D-4C19-AB45-FA8E2579C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041095-6F79-4C96-BF8C-5BFAC33B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C75-F0E7-44D6-B2B5-71C3B95B977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3CEAF-4385-4B9F-B00D-CF4414E1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759BEB-9419-493B-9A1A-2FDFE830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9F5C-7A54-4B4B-8F25-7F13CB96F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4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600FB-7E78-4ABB-8B92-2F3EC932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A92F904-5D2C-401B-B69D-37C695770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06F962-61EC-4ED8-AC3F-FFB582F9D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80AEE2-7856-4CC4-A389-56680AF9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C75-F0E7-44D6-B2B5-71C3B95B977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1DF5A6-054D-4AB5-9158-F163BA0A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6C4CF3-C12D-4527-A72E-DDAF1AAE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9F5C-7A54-4B4B-8F25-7F13CB96F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0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ABF0E67-7BCB-4894-8D23-3BBEB110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1B2580-2A96-41BD-A7C2-4C3F9FA30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1590D9-75F9-467A-9714-797ED3B1A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CC75-F0E7-44D6-B2B5-71C3B95B977A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362D5-954A-476A-8EDA-C17657764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1741BC-6C5B-4841-B68C-DE0BF1695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F9F5C-7A54-4B4B-8F25-7F13CB96F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30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B43F4-86AB-4583-BF94-F69A3740C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0364C0-87AD-43C0-803E-BEFFC50E5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91">
            <a:extLst>
              <a:ext uri="{FF2B5EF4-FFF2-40B4-BE49-F238E27FC236}">
                <a16:creationId xmlns:a16="http://schemas.microsoft.com/office/drawing/2014/main" id="{A04E6617-9357-46EB-9850-D5A9894CC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3284538"/>
            <a:ext cx="50323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図 94">
            <a:extLst>
              <a:ext uri="{FF2B5EF4-FFF2-40B4-BE49-F238E27FC236}">
                <a16:creationId xmlns:a16="http://schemas.microsoft.com/office/drawing/2014/main" id="{82BFA384-BA7E-4563-AE0A-EFFA53831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5" y="531813"/>
            <a:ext cx="50323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図 95">
            <a:extLst>
              <a:ext uri="{FF2B5EF4-FFF2-40B4-BE49-F238E27FC236}">
                <a16:creationId xmlns:a16="http://schemas.microsoft.com/office/drawing/2014/main" id="{0BDB0485-2055-41A7-A367-3FD1FA29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5" y="1463675"/>
            <a:ext cx="5032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図 97">
            <a:extLst>
              <a:ext uri="{FF2B5EF4-FFF2-40B4-BE49-F238E27FC236}">
                <a16:creationId xmlns:a16="http://schemas.microsoft.com/office/drawing/2014/main" id="{7B299BE5-7546-44A2-BF8A-A47CC7FBD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3" y="3302000"/>
            <a:ext cx="5048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図 101">
            <a:extLst>
              <a:ext uri="{FF2B5EF4-FFF2-40B4-BE49-F238E27FC236}">
                <a16:creationId xmlns:a16="http://schemas.microsoft.com/office/drawing/2014/main" id="{3061473D-F959-4950-9A63-673267604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1481138"/>
            <a:ext cx="5048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2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770C78-ED90-4E59-91E8-90EEF5E86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5229225"/>
            <a:ext cx="9363075" cy="79216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2F103F9-D321-4491-9E57-B26829245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463" y="5229225"/>
            <a:ext cx="9363075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758723-DD9C-4538-B568-8CCA6FD0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549275"/>
            <a:ext cx="8423275" cy="547211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grpSp>
        <p:nvGrpSpPr>
          <p:cNvPr id="7" name="グループ化 3">
            <a:extLst>
              <a:ext uri="{FF2B5EF4-FFF2-40B4-BE49-F238E27FC236}">
                <a16:creationId xmlns:a16="http://schemas.microsoft.com/office/drawing/2014/main" id="{25753A68-0C42-402C-AA22-BE92C8C83414}"/>
              </a:ext>
            </a:extLst>
          </p:cNvPr>
          <p:cNvGrpSpPr>
            <a:grpSpLocks/>
          </p:cNvGrpSpPr>
          <p:nvPr/>
        </p:nvGrpSpPr>
        <p:grpSpPr bwMode="auto">
          <a:xfrm>
            <a:off x="1200343" y="577186"/>
            <a:ext cx="7851775" cy="5472113"/>
            <a:chOff x="1209675" y="786480"/>
            <a:chExt cx="7851775" cy="5234909"/>
          </a:xfrm>
        </p:grpSpPr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C0DAFC92-11C1-427E-AA29-D81E1CBBC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276419"/>
              <a:ext cx="7851775" cy="87248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9" name="Rectangle 26">
              <a:extLst>
                <a:ext uri="{FF2B5EF4-FFF2-40B4-BE49-F238E27FC236}">
                  <a16:creationId xmlns:a16="http://schemas.microsoft.com/office/drawing/2014/main" id="{D25A98ED-ADEC-4931-AC07-D11F36284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3403934"/>
              <a:ext cx="7851775" cy="8724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5D12F3F6-DCE9-4848-B44B-6B6272606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2531450"/>
              <a:ext cx="7851775" cy="87248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F8E66F0B-1A5B-4444-BB2E-310AE1A5A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1658965"/>
              <a:ext cx="7851775" cy="8724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F2795DA8-035A-4536-868F-CFDF164B4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786480"/>
              <a:ext cx="7851775" cy="87248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3" name="Rectangle 34">
              <a:extLst>
                <a:ext uri="{FF2B5EF4-FFF2-40B4-BE49-F238E27FC236}">
                  <a16:creationId xmlns:a16="http://schemas.microsoft.com/office/drawing/2014/main" id="{A5FFA924-61B6-4FC4-A6F3-44BFC2BA6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5148904"/>
              <a:ext cx="7851775" cy="8724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4" name="AutoShape 40">
              <a:extLst>
                <a:ext uri="{FF2B5EF4-FFF2-40B4-BE49-F238E27FC236}">
                  <a16:creationId xmlns:a16="http://schemas.microsoft.com/office/drawing/2014/main" id="{2ED66D2E-05F8-49C9-8FC4-1AE96F164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786480"/>
              <a:ext cx="7851775" cy="872484"/>
            </a:xfrm>
            <a:prstGeom prst="bevel">
              <a:avLst>
                <a:gd name="adj" fmla="val 13727"/>
              </a:avLst>
            </a:prstGeom>
            <a:noFill/>
            <a:ln w="3175">
              <a:solidFill>
                <a:srgbClr val="969696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5" name="AutoShape 41">
              <a:extLst>
                <a:ext uri="{FF2B5EF4-FFF2-40B4-BE49-F238E27FC236}">
                  <a16:creationId xmlns:a16="http://schemas.microsoft.com/office/drawing/2014/main" id="{943289F2-8374-4E5B-878F-B3C70905C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1658965"/>
              <a:ext cx="7851775" cy="872485"/>
            </a:xfrm>
            <a:prstGeom prst="bevel">
              <a:avLst>
                <a:gd name="adj" fmla="val 13727"/>
              </a:avLst>
            </a:prstGeom>
            <a:noFill/>
            <a:ln w="3175">
              <a:solidFill>
                <a:srgbClr val="969696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6" name="AutoShape 42">
              <a:extLst>
                <a:ext uri="{FF2B5EF4-FFF2-40B4-BE49-F238E27FC236}">
                  <a16:creationId xmlns:a16="http://schemas.microsoft.com/office/drawing/2014/main" id="{73D33ADF-AE6A-4678-8708-668FD2BE8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3403934"/>
              <a:ext cx="7851775" cy="872485"/>
            </a:xfrm>
            <a:prstGeom prst="bevel">
              <a:avLst>
                <a:gd name="adj" fmla="val 13727"/>
              </a:avLst>
            </a:prstGeom>
            <a:noFill/>
            <a:ln w="3175">
              <a:solidFill>
                <a:srgbClr val="969696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7" name="AutoShape 43">
              <a:extLst>
                <a:ext uri="{FF2B5EF4-FFF2-40B4-BE49-F238E27FC236}">
                  <a16:creationId xmlns:a16="http://schemas.microsoft.com/office/drawing/2014/main" id="{13C4A21E-DB78-40C9-9476-CFCB90C23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276419"/>
              <a:ext cx="7851775" cy="872484"/>
            </a:xfrm>
            <a:prstGeom prst="bevel">
              <a:avLst>
                <a:gd name="adj" fmla="val 13727"/>
              </a:avLst>
            </a:prstGeom>
            <a:noFill/>
            <a:ln w="3175">
              <a:solidFill>
                <a:srgbClr val="969696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8" name="AutoShape 44">
              <a:extLst>
                <a:ext uri="{FF2B5EF4-FFF2-40B4-BE49-F238E27FC236}">
                  <a16:creationId xmlns:a16="http://schemas.microsoft.com/office/drawing/2014/main" id="{84CE7E3E-A7B2-41CC-8CAE-401101EB2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5148904"/>
              <a:ext cx="7851775" cy="872485"/>
            </a:xfrm>
            <a:prstGeom prst="bevel">
              <a:avLst>
                <a:gd name="adj" fmla="val 13727"/>
              </a:avLst>
            </a:prstGeom>
            <a:noFill/>
            <a:ln w="3175">
              <a:solidFill>
                <a:srgbClr val="969696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9" name="AutoShape 45">
              <a:extLst>
                <a:ext uri="{FF2B5EF4-FFF2-40B4-BE49-F238E27FC236}">
                  <a16:creationId xmlns:a16="http://schemas.microsoft.com/office/drawing/2014/main" id="{9FA3B76E-B12E-4222-9B1C-64055E82A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2531450"/>
              <a:ext cx="7851775" cy="872484"/>
            </a:xfrm>
            <a:prstGeom prst="bevel">
              <a:avLst>
                <a:gd name="adj" fmla="val 13727"/>
              </a:avLst>
            </a:prstGeom>
            <a:noFill/>
            <a:ln w="3175">
              <a:solidFill>
                <a:srgbClr val="969696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grpSp>
        <p:nvGrpSpPr>
          <p:cNvPr id="20" name="Group 5">
            <a:extLst>
              <a:ext uri="{FF2B5EF4-FFF2-40B4-BE49-F238E27FC236}">
                <a16:creationId xmlns:a16="http://schemas.microsoft.com/office/drawing/2014/main" id="{E3DBF80C-BAFC-40CC-874F-214313CC8D75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4437063"/>
            <a:ext cx="623888" cy="431800"/>
            <a:chOff x="249" y="3249"/>
            <a:chExt cx="363" cy="272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07D8018E-86DC-4477-BD3F-6BB3AABBB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3249"/>
              <a:ext cx="363" cy="27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2" name="WordArt 7">
              <a:extLst>
                <a:ext uri="{FF2B5EF4-FFF2-40B4-BE49-F238E27FC236}">
                  <a16:creationId xmlns:a16="http://schemas.microsoft.com/office/drawing/2014/main" id="{537A7A28-E45D-4DD9-AAEF-D04BAE86C44A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76" y="3340"/>
              <a:ext cx="91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F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3" name="WordArt 8">
              <a:extLst>
                <a:ext uri="{FF2B5EF4-FFF2-40B4-BE49-F238E27FC236}">
                  <a16:creationId xmlns:a16="http://schemas.microsoft.com/office/drawing/2014/main" id="{A749FB7A-27B7-41FC-A102-72C4D3857782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95" y="3294"/>
              <a:ext cx="136" cy="18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0884E1DB-2220-48AD-AA8C-99D6D61C1D1D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3503613"/>
            <a:ext cx="623888" cy="431800"/>
            <a:chOff x="249" y="2478"/>
            <a:chExt cx="363" cy="272"/>
          </a:xfrm>
        </p:grpSpPr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66812CD9-361F-41C3-BFA8-8347891A0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478"/>
              <a:ext cx="363" cy="27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6" name="WordArt 11">
              <a:extLst>
                <a:ext uri="{FF2B5EF4-FFF2-40B4-BE49-F238E27FC236}">
                  <a16:creationId xmlns:a16="http://schemas.microsoft.com/office/drawing/2014/main" id="{2A60376A-4949-4DC6-BC74-9BB84D41F484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76" y="2569"/>
              <a:ext cx="91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F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7" name="WordArt 12">
              <a:extLst>
                <a:ext uri="{FF2B5EF4-FFF2-40B4-BE49-F238E27FC236}">
                  <a16:creationId xmlns:a16="http://schemas.microsoft.com/office/drawing/2014/main" id="{FE14CDE9-1993-4D0E-9F9F-710BE4056588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95" y="2523"/>
              <a:ext cx="136" cy="18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8" name="Group 13">
            <a:extLst>
              <a:ext uri="{FF2B5EF4-FFF2-40B4-BE49-F238E27FC236}">
                <a16:creationId xmlns:a16="http://schemas.microsoft.com/office/drawing/2014/main" id="{A5CE5B80-7BB2-4479-B097-12E279ED5150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2636838"/>
            <a:ext cx="623888" cy="431800"/>
            <a:chOff x="249" y="1797"/>
            <a:chExt cx="363" cy="272"/>
          </a:xfrm>
        </p:grpSpPr>
        <p:sp>
          <p:nvSpPr>
            <p:cNvPr id="29" name="Rectangle 14">
              <a:extLst>
                <a:ext uri="{FF2B5EF4-FFF2-40B4-BE49-F238E27FC236}">
                  <a16:creationId xmlns:a16="http://schemas.microsoft.com/office/drawing/2014/main" id="{799F31B2-CBC1-4B3E-954C-324105839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797"/>
              <a:ext cx="363" cy="27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0" name="WordArt 15">
              <a:extLst>
                <a:ext uri="{FF2B5EF4-FFF2-40B4-BE49-F238E27FC236}">
                  <a16:creationId xmlns:a16="http://schemas.microsoft.com/office/drawing/2014/main" id="{F190CE05-7DCD-463B-B6E2-6219431A40E2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76" y="1888"/>
              <a:ext cx="91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F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1" name="WordArt 16">
              <a:extLst>
                <a:ext uri="{FF2B5EF4-FFF2-40B4-BE49-F238E27FC236}">
                  <a16:creationId xmlns:a16="http://schemas.microsoft.com/office/drawing/2014/main" id="{566DDE62-575D-4DF5-BF66-AE3F5CCD969F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95" y="1842"/>
              <a:ext cx="136" cy="18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2" name="Group 21">
            <a:extLst>
              <a:ext uri="{FF2B5EF4-FFF2-40B4-BE49-F238E27FC236}">
                <a16:creationId xmlns:a16="http://schemas.microsoft.com/office/drawing/2014/main" id="{8EB002D2-A131-4D99-A659-2D4DD5C12AB8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700213"/>
            <a:ext cx="623888" cy="431800"/>
            <a:chOff x="249" y="1026"/>
            <a:chExt cx="363" cy="272"/>
          </a:xfrm>
        </p:grpSpPr>
        <p:sp>
          <p:nvSpPr>
            <p:cNvPr id="33" name="Rectangle 22">
              <a:extLst>
                <a:ext uri="{FF2B5EF4-FFF2-40B4-BE49-F238E27FC236}">
                  <a16:creationId xmlns:a16="http://schemas.microsoft.com/office/drawing/2014/main" id="{09657A39-A964-40C6-ACB9-48E24D4E6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026"/>
              <a:ext cx="363" cy="27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4" name="WordArt 23">
              <a:extLst>
                <a:ext uri="{FF2B5EF4-FFF2-40B4-BE49-F238E27FC236}">
                  <a16:creationId xmlns:a16="http://schemas.microsoft.com/office/drawing/2014/main" id="{68AAA035-ACCD-49B0-90AE-B779BEBF1049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76" y="1117"/>
              <a:ext cx="91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F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" name="WordArt 24">
              <a:extLst>
                <a:ext uri="{FF2B5EF4-FFF2-40B4-BE49-F238E27FC236}">
                  <a16:creationId xmlns:a16="http://schemas.microsoft.com/office/drawing/2014/main" id="{495DE1FE-B46D-4C9A-994D-DC92597666BE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95" y="1071"/>
              <a:ext cx="136" cy="18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" name="Group 30">
            <a:extLst>
              <a:ext uri="{FF2B5EF4-FFF2-40B4-BE49-F238E27FC236}">
                <a16:creationId xmlns:a16="http://schemas.microsoft.com/office/drawing/2014/main" id="{898C5A4E-B3A1-4C2A-BDA3-80372A65A599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836613"/>
            <a:ext cx="623888" cy="431800"/>
            <a:chOff x="249" y="1026"/>
            <a:chExt cx="363" cy="272"/>
          </a:xfrm>
        </p:grpSpPr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id="{B0A19CC2-25FD-41AC-B641-87147BE97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026"/>
              <a:ext cx="363" cy="27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8" name="WordArt 32">
              <a:extLst>
                <a:ext uri="{FF2B5EF4-FFF2-40B4-BE49-F238E27FC236}">
                  <a16:creationId xmlns:a16="http://schemas.microsoft.com/office/drawing/2014/main" id="{892AC3CD-7319-4142-B9AC-F958746202C2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76" y="1117"/>
              <a:ext cx="91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F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" name="WordArt 33">
              <a:extLst>
                <a:ext uri="{FF2B5EF4-FFF2-40B4-BE49-F238E27FC236}">
                  <a16:creationId xmlns:a16="http://schemas.microsoft.com/office/drawing/2014/main" id="{99B12F98-6DA9-452F-917E-2CF595E98CF4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95" y="1071"/>
              <a:ext cx="136" cy="18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5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40" name="Group 35">
            <a:extLst>
              <a:ext uri="{FF2B5EF4-FFF2-40B4-BE49-F238E27FC236}">
                <a16:creationId xmlns:a16="http://schemas.microsoft.com/office/drawing/2014/main" id="{0C4EFA41-B11A-4758-AC1D-CDEEE6023221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5373688"/>
            <a:ext cx="623888" cy="431800"/>
            <a:chOff x="249" y="3385"/>
            <a:chExt cx="363" cy="272"/>
          </a:xfrm>
        </p:grpSpPr>
        <p:sp>
          <p:nvSpPr>
            <p:cNvPr id="41" name="Rectangle 36">
              <a:extLst>
                <a:ext uri="{FF2B5EF4-FFF2-40B4-BE49-F238E27FC236}">
                  <a16:creationId xmlns:a16="http://schemas.microsoft.com/office/drawing/2014/main" id="{7912841C-7719-4EB7-A58F-7A826E70C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3385"/>
              <a:ext cx="363" cy="27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42" name="WordArt 37">
              <a:extLst>
                <a:ext uri="{FF2B5EF4-FFF2-40B4-BE49-F238E27FC236}">
                  <a16:creationId xmlns:a16="http://schemas.microsoft.com/office/drawing/2014/main" id="{6985FD78-D884-4404-AA97-5326AB6B4A76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91" y="3475"/>
              <a:ext cx="76" cy="13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F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3" name="WordArt 38">
              <a:extLst>
                <a:ext uri="{FF2B5EF4-FFF2-40B4-BE49-F238E27FC236}">
                  <a16:creationId xmlns:a16="http://schemas.microsoft.com/office/drawing/2014/main" id="{7CAAEE09-4228-4587-B503-A72C7701AD73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85" y="3430"/>
              <a:ext cx="91" cy="18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4" name="WordArt 39">
              <a:extLst>
                <a:ext uri="{FF2B5EF4-FFF2-40B4-BE49-F238E27FC236}">
                  <a16:creationId xmlns:a16="http://schemas.microsoft.com/office/drawing/2014/main" id="{A6838505-7788-4FC6-8EA7-E2F97067835F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95" y="3475"/>
              <a:ext cx="76" cy="13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ja-JP" sz="3600" b="1" kern="1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B</a:t>
              </a:r>
              <a:endParaRPr lang="ja-JP" altLang="en-US" sz="3600" b="1" kern="1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pic>
        <p:nvPicPr>
          <p:cNvPr id="60" name="図 59">
            <a:extLst>
              <a:ext uri="{FF2B5EF4-FFF2-40B4-BE49-F238E27FC236}">
                <a16:creationId xmlns:a16="http://schemas.microsoft.com/office/drawing/2014/main" id="{E1F02F83-ADCF-4BA6-BEA3-9753D9FDC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40" y="1484693"/>
            <a:ext cx="902286" cy="160034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77EB4B46-0EC9-4BA7-80AE-5D35E82115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541" y="3347078"/>
            <a:ext cx="1245978" cy="163844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115A85E0-27AE-4014-85BA-A96B2D175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40" y="5140063"/>
            <a:ext cx="902286" cy="160034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05367E36-6733-4058-A22B-650307997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40" y="4212624"/>
            <a:ext cx="1245978" cy="163844"/>
          </a:xfrm>
          <a:prstGeom prst="rect">
            <a:avLst/>
          </a:prstGeom>
        </p:spPr>
      </p:pic>
      <p:pic>
        <p:nvPicPr>
          <p:cNvPr id="106" name="Picture 40" descr="ICON_Laptop_Q308">
            <a:extLst>
              <a:ext uri="{FF2B5EF4-FFF2-40B4-BE49-F238E27FC236}">
                <a16:creationId xmlns:a16="http://schemas.microsoft.com/office/drawing/2014/main" id="{4036A1F0-1788-460A-AA35-87CB0F6A2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545830" y="220663"/>
            <a:ext cx="11557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3" descr="C:\Users\testuser\AppData\Local\Temp\VMwareDnD\9b28d904\VMW_09Q3_ICON_Printer_office.png">
            <a:extLst>
              <a:ext uri="{FF2B5EF4-FFF2-40B4-BE49-F238E27FC236}">
                <a16:creationId xmlns:a16="http://schemas.microsoft.com/office/drawing/2014/main" id="{0B1EB42C-8BCF-4E7F-8912-CC274B97F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005400" y="3457167"/>
            <a:ext cx="704544" cy="702978"/>
          </a:xfrm>
          <a:prstGeom prst="rect">
            <a:avLst/>
          </a:prstGeom>
          <a:noFill/>
        </p:spPr>
      </p:pic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E037A31B-A244-46B0-B4FE-D5EE024C35F5}"/>
              </a:ext>
            </a:extLst>
          </p:cNvPr>
          <p:cNvSpPr/>
          <p:nvPr/>
        </p:nvSpPr>
        <p:spPr>
          <a:xfrm>
            <a:off x="5301183" y="5152408"/>
            <a:ext cx="310535" cy="1353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コネクタ: カギ線 124">
            <a:extLst>
              <a:ext uri="{FF2B5EF4-FFF2-40B4-BE49-F238E27FC236}">
                <a16:creationId xmlns:a16="http://schemas.microsoft.com/office/drawing/2014/main" id="{71F756B1-F663-4528-AAD6-2F79CB04C24D}"/>
              </a:ext>
            </a:extLst>
          </p:cNvPr>
          <p:cNvCxnSpPr>
            <a:cxnSpLocks/>
            <a:stCxn id="123" idx="2"/>
            <a:endCxn id="120" idx="1"/>
          </p:cNvCxnSpPr>
          <p:nvPr/>
        </p:nvCxnSpPr>
        <p:spPr>
          <a:xfrm rot="16200000" flipH="1">
            <a:off x="5462519" y="5281684"/>
            <a:ext cx="357741" cy="369876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E67ABCA3-B60A-421C-9180-4FED5315C281}"/>
              </a:ext>
            </a:extLst>
          </p:cNvPr>
          <p:cNvGrpSpPr/>
          <p:nvPr/>
        </p:nvGrpSpPr>
        <p:grpSpPr>
          <a:xfrm>
            <a:off x="2091840" y="5266194"/>
            <a:ext cx="1213398" cy="730890"/>
            <a:chOff x="5951220" y="5281332"/>
            <a:chExt cx="1213398" cy="730890"/>
          </a:xfrm>
        </p:grpSpPr>
        <p:grpSp>
          <p:nvGrpSpPr>
            <p:cNvPr id="128" name="グループ化 127">
              <a:extLst>
                <a:ext uri="{FF2B5EF4-FFF2-40B4-BE49-F238E27FC236}">
                  <a16:creationId xmlns:a16="http://schemas.microsoft.com/office/drawing/2014/main" id="{37CBB420-2B16-4D85-9F38-984F8A42644F}"/>
                </a:ext>
              </a:extLst>
            </p:cNvPr>
            <p:cNvGrpSpPr/>
            <p:nvPr/>
          </p:nvGrpSpPr>
          <p:grpSpPr>
            <a:xfrm>
              <a:off x="6110806" y="5547090"/>
              <a:ext cx="818579" cy="426518"/>
              <a:chOff x="4356982" y="5422885"/>
              <a:chExt cx="818579" cy="426518"/>
            </a:xfrm>
          </p:grpSpPr>
          <p:pic>
            <p:nvPicPr>
              <p:cNvPr id="107" name="Picture 41" descr="ICON_ThinClient_Q308">
                <a:extLst>
                  <a:ext uri="{FF2B5EF4-FFF2-40B4-BE49-F238E27FC236}">
                    <a16:creationId xmlns:a16="http://schemas.microsoft.com/office/drawing/2014/main" id="{4122FB31-71E8-4F90-9DC8-D8B0F9F16D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4356982" y="5422885"/>
                <a:ext cx="371293" cy="426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9" name="Picture 2" descr="C:\Users\testuser\AppData\Local\Temp\VMwareDnD\d4dd42fc\VMW_09Q3_ICON_Printer_Desktop.png">
                <a:extLst>
                  <a:ext uri="{FF2B5EF4-FFF2-40B4-BE49-F238E27FC236}">
                    <a16:creationId xmlns:a16="http://schemas.microsoft.com/office/drawing/2014/main" id="{B50609B7-BF69-4804-9C8A-823A9BE610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4747583" y="5430363"/>
                <a:ext cx="427978" cy="415250"/>
              </a:xfrm>
              <a:prstGeom prst="rect">
                <a:avLst/>
              </a:prstGeom>
              <a:noFill/>
            </p:spPr>
          </p:pic>
        </p:grp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BC86F6BB-BE76-4D0C-9606-CE87D1782D16}"/>
                </a:ext>
              </a:extLst>
            </p:cNvPr>
            <p:cNvSpPr/>
            <p:nvPr/>
          </p:nvSpPr>
          <p:spPr>
            <a:xfrm>
              <a:off x="5951220" y="5309244"/>
              <a:ext cx="1127760" cy="702978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369285E7-C7E4-49CB-AC66-879DF2C734B5}"/>
                </a:ext>
              </a:extLst>
            </p:cNvPr>
            <p:cNvSpPr txBox="1"/>
            <p:nvPr/>
          </p:nvSpPr>
          <p:spPr>
            <a:xfrm>
              <a:off x="6127155" y="5281332"/>
              <a:ext cx="10374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192.168.30.0/24</a:t>
              </a:r>
              <a:endParaRPr kumimoji="1" lang="ja-JP" altLang="en-US" sz="900" dirty="0"/>
            </a:p>
          </p:txBody>
        </p:sp>
      </p:grpSp>
      <p:pic>
        <p:nvPicPr>
          <p:cNvPr id="132" name="図 131">
            <a:extLst>
              <a:ext uri="{FF2B5EF4-FFF2-40B4-BE49-F238E27FC236}">
                <a16:creationId xmlns:a16="http://schemas.microsoft.com/office/drawing/2014/main" id="{8A4EA5FC-C78D-424E-9A96-AE79CDB1A3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53212" y="1491818"/>
            <a:ext cx="511405" cy="287847"/>
          </a:xfrm>
          <a:prstGeom prst="rect">
            <a:avLst/>
          </a:prstGeom>
        </p:spPr>
      </p:pic>
      <p:pic>
        <p:nvPicPr>
          <p:cNvPr id="133" name="図 132">
            <a:extLst>
              <a:ext uri="{FF2B5EF4-FFF2-40B4-BE49-F238E27FC236}">
                <a16:creationId xmlns:a16="http://schemas.microsoft.com/office/drawing/2014/main" id="{48F2A085-B6A8-458D-A50D-043A870CC0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33892" y="568677"/>
            <a:ext cx="511405" cy="287847"/>
          </a:xfrm>
          <a:prstGeom prst="rect">
            <a:avLst/>
          </a:prstGeom>
        </p:spPr>
      </p:pic>
      <p:pic>
        <p:nvPicPr>
          <p:cNvPr id="134" name="図 133">
            <a:extLst>
              <a:ext uri="{FF2B5EF4-FFF2-40B4-BE49-F238E27FC236}">
                <a16:creationId xmlns:a16="http://schemas.microsoft.com/office/drawing/2014/main" id="{32EB7C78-7712-4363-9078-809016A59A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33892" y="1484271"/>
            <a:ext cx="511405" cy="287847"/>
          </a:xfrm>
          <a:prstGeom prst="rect">
            <a:avLst/>
          </a:prstGeom>
        </p:spPr>
      </p:pic>
      <p:pic>
        <p:nvPicPr>
          <p:cNvPr id="137" name="図 136">
            <a:extLst>
              <a:ext uri="{FF2B5EF4-FFF2-40B4-BE49-F238E27FC236}">
                <a16:creationId xmlns:a16="http://schemas.microsoft.com/office/drawing/2014/main" id="{1D28B83E-3037-4180-A236-DA651291CB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53212" y="3320790"/>
            <a:ext cx="511405" cy="287847"/>
          </a:xfrm>
          <a:prstGeom prst="rect">
            <a:avLst/>
          </a:prstGeom>
        </p:spPr>
      </p:pic>
      <p:pic>
        <p:nvPicPr>
          <p:cNvPr id="138" name="図 137">
            <a:extLst>
              <a:ext uri="{FF2B5EF4-FFF2-40B4-BE49-F238E27FC236}">
                <a16:creationId xmlns:a16="http://schemas.microsoft.com/office/drawing/2014/main" id="{CC801C1C-17EA-4FDA-AD5D-D3270E30A6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33892" y="3313243"/>
            <a:ext cx="511405" cy="287847"/>
          </a:xfrm>
          <a:prstGeom prst="rect">
            <a:avLst/>
          </a:prstGeom>
        </p:spPr>
      </p:pic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567BBE79-30D8-4881-8635-4F744174E522}"/>
              </a:ext>
            </a:extLst>
          </p:cNvPr>
          <p:cNvGrpSpPr/>
          <p:nvPr/>
        </p:nvGrpSpPr>
        <p:grpSpPr>
          <a:xfrm>
            <a:off x="5826327" y="5294004"/>
            <a:ext cx="2927586" cy="719725"/>
            <a:chOff x="1341568" y="5309244"/>
            <a:chExt cx="2927586" cy="719725"/>
          </a:xfrm>
        </p:grpSpPr>
        <p:pic>
          <p:nvPicPr>
            <p:cNvPr id="108" name="Picture 42" descr="ICON_Desktop_Q308">
              <a:extLst>
                <a:ext uri="{FF2B5EF4-FFF2-40B4-BE49-F238E27FC236}">
                  <a16:creationId xmlns:a16="http://schemas.microsoft.com/office/drawing/2014/main" id="{681D1D57-D498-446C-B2E8-A57223265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648502" y="5649933"/>
              <a:ext cx="356011" cy="379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020CE69D-EB21-4A8B-9831-D3E7998953D4}"/>
                </a:ext>
              </a:extLst>
            </p:cNvPr>
            <p:cNvGrpSpPr/>
            <p:nvPr/>
          </p:nvGrpSpPr>
          <p:grpSpPr>
            <a:xfrm>
              <a:off x="2961713" y="5650255"/>
              <a:ext cx="365295" cy="350169"/>
              <a:chOff x="10137974" y="1219200"/>
              <a:chExt cx="995300" cy="954088"/>
            </a:xfrm>
          </p:grpSpPr>
          <p:pic>
            <p:nvPicPr>
              <p:cNvPr id="105" name="Picture 13" descr="ICON_Storage_1up_Q308.png">
                <a:extLst>
                  <a:ext uri="{FF2B5EF4-FFF2-40B4-BE49-F238E27FC236}">
                    <a16:creationId xmlns:a16="http://schemas.microsoft.com/office/drawing/2014/main" id="{30957B1D-6185-4664-A91A-7463CE9AF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10137974" y="1219200"/>
                <a:ext cx="781050" cy="954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7" name="図 116">
                <a:extLst>
                  <a:ext uri="{FF2B5EF4-FFF2-40B4-BE49-F238E27FC236}">
                    <a16:creationId xmlns:a16="http://schemas.microsoft.com/office/drawing/2014/main" id="{626D244D-25EB-48BC-B739-D93BDF8562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5186" y="1425527"/>
                <a:ext cx="838088" cy="698407"/>
              </a:xfrm>
              <a:prstGeom prst="rect">
                <a:avLst/>
              </a:prstGeom>
            </p:spPr>
          </p:pic>
        </p:grp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3DDA34B6-C662-4F55-81AF-39028DE23DFF}"/>
                </a:ext>
              </a:extLst>
            </p:cNvPr>
            <p:cNvSpPr/>
            <p:nvPr/>
          </p:nvSpPr>
          <p:spPr>
            <a:xfrm>
              <a:off x="1341568" y="5309244"/>
              <a:ext cx="2927586" cy="7029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C833AB5D-FC42-4CFF-BC7B-2D2B8907856A}"/>
                </a:ext>
              </a:extLst>
            </p:cNvPr>
            <p:cNvSpPr txBox="1"/>
            <p:nvPr/>
          </p:nvSpPr>
          <p:spPr>
            <a:xfrm>
              <a:off x="3207169" y="5316258"/>
              <a:ext cx="10374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192.168.20.0/24</a:t>
              </a:r>
              <a:endParaRPr kumimoji="1" lang="ja-JP" altLang="en-US" sz="900" dirty="0"/>
            </a:p>
          </p:txBody>
        </p:sp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7F57741F-C22F-4DA6-929F-AB0361F6E418}"/>
                </a:ext>
              </a:extLst>
            </p:cNvPr>
            <p:cNvGrpSpPr/>
            <p:nvPr/>
          </p:nvGrpSpPr>
          <p:grpSpPr>
            <a:xfrm>
              <a:off x="1482988" y="5558056"/>
              <a:ext cx="520916" cy="437971"/>
              <a:chOff x="1394942" y="1266523"/>
              <a:chExt cx="5144032" cy="4324954"/>
            </a:xfrm>
          </p:grpSpPr>
          <p:pic>
            <p:nvPicPr>
              <p:cNvPr id="145" name="図 144">
                <a:extLst>
                  <a:ext uri="{FF2B5EF4-FFF2-40B4-BE49-F238E27FC236}">
                    <a16:creationId xmlns:a16="http://schemas.microsoft.com/office/drawing/2014/main" id="{55500581-41E4-4A06-9DA6-472EE1116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53025" y="1266523"/>
                <a:ext cx="885949" cy="4324954"/>
              </a:xfrm>
              <a:prstGeom prst="rect">
                <a:avLst/>
              </a:prstGeom>
            </p:spPr>
          </p:pic>
          <p:pic>
            <p:nvPicPr>
              <p:cNvPr id="146" name="図 145">
                <a:extLst>
                  <a:ext uri="{FF2B5EF4-FFF2-40B4-BE49-F238E27FC236}">
                    <a16:creationId xmlns:a16="http://schemas.microsoft.com/office/drawing/2014/main" id="{CD0501A3-5E65-4D23-9CB2-443A1925F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94942" y="1291294"/>
                <a:ext cx="4302101" cy="4263274"/>
              </a:xfrm>
              <a:prstGeom prst="rect">
                <a:avLst/>
              </a:prstGeom>
            </p:spPr>
          </p:pic>
        </p:grpSp>
        <p:pic>
          <p:nvPicPr>
            <p:cNvPr id="148" name="図 147">
              <a:extLst>
                <a:ext uri="{FF2B5EF4-FFF2-40B4-BE49-F238E27FC236}">
                  <a16:creationId xmlns:a16="http://schemas.microsoft.com/office/drawing/2014/main" id="{328554E9-1E4E-49C0-A747-E40EAEC7C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282272" y="5643849"/>
              <a:ext cx="336720" cy="360637"/>
            </a:xfrm>
            <a:prstGeom prst="rect">
              <a:avLst/>
            </a:prstGeom>
          </p:spPr>
        </p:pic>
      </p:grpSp>
      <p:grpSp>
        <p:nvGrpSpPr>
          <p:cNvPr id="154" name="グループ化 153">
            <a:extLst>
              <a:ext uri="{FF2B5EF4-FFF2-40B4-BE49-F238E27FC236}">
                <a16:creationId xmlns:a16="http://schemas.microsoft.com/office/drawing/2014/main" id="{5B762F1A-B135-4188-8580-08D0CE4809A7}"/>
              </a:ext>
            </a:extLst>
          </p:cNvPr>
          <p:cNvGrpSpPr/>
          <p:nvPr/>
        </p:nvGrpSpPr>
        <p:grpSpPr>
          <a:xfrm>
            <a:off x="2091840" y="4358793"/>
            <a:ext cx="1213398" cy="730890"/>
            <a:chOff x="5951220" y="5281332"/>
            <a:chExt cx="1213398" cy="730890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622D978A-E7BB-4BB8-B8AF-57A7F74FF169}"/>
                </a:ext>
              </a:extLst>
            </p:cNvPr>
            <p:cNvGrpSpPr/>
            <p:nvPr/>
          </p:nvGrpSpPr>
          <p:grpSpPr>
            <a:xfrm>
              <a:off x="6110806" y="5547090"/>
              <a:ext cx="818579" cy="426518"/>
              <a:chOff x="4356982" y="5422885"/>
              <a:chExt cx="818579" cy="426518"/>
            </a:xfrm>
          </p:grpSpPr>
          <p:pic>
            <p:nvPicPr>
              <p:cNvPr id="158" name="Picture 41" descr="ICON_ThinClient_Q308">
                <a:extLst>
                  <a:ext uri="{FF2B5EF4-FFF2-40B4-BE49-F238E27FC236}">
                    <a16:creationId xmlns:a16="http://schemas.microsoft.com/office/drawing/2014/main" id="{5281B414-331C-460F-A46B-6F63B5605B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4356982" y="5422885"/>
                <a:ext cx="371293" cy="426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9" name="Picture 2" descr="C:\Users\testuser\AppData\Local\Temp\VMwareDnD\d4dd42fc\VMW_09Q3_ICON_Printer_Desktop.png">
                <a:extLst>
                  <a:ext uri="{FF2B5EF4-FFF2-40B4-BE49-F238E27FC236}">
                    <a16:creationId xmlns:a16="http://schemas.microsoft.com/office/drawing/2014/main" id="{E814EFEC-F5A0-48EF-8176-D254D59379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4747583" y="5430363"/>
                <a:ext cx="427978" cy="415250"/>
              </a:xfrm>
              <a:prstGeom prst="rect">
                <a:avLst/>
              </a:prstGeom>
              <a:noFill/>
            </p:spPr>
          </p:pic>
        </p:grp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A315230F-70E2-46FE-BF55-D23F26B2BD3E}"/>
                </a:ext>
              </a:extLst>
            </p:cNvPr>
            <p:cNvSpPr/>
            <p:nvPr/>
          </p:nvSpPr>
          <p:spPr>
            <a:xfrm>
              <a:off x="5951220" y="5309244"/>
              <a:ext cx="1127760" cy="702978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テキスト ボックス 156">
              <a:extLst>
                <a:ext uri="{FF2B5EF4-FFF2-40B4-BE49-F238E27FC236}">
                  <a16:creationId xmlns:a16="http://schemas.microsoft.com/office/drawing/2014/main" id="{D3EA2E06-87D6-4E5A-A1F9-C33DF05A2A5C}"/>
                </a:ext>
              </a:extLst>
            </p:cNvPr>
            <p:cNvSpPr txBox="1"/>
            <p:nvPr/>
          </p:nvSpPr>
          <p:spPr>
            <a:xfrm>
              <a:off x="6127155" y="5281332"/>
              <a:ext cx="10374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192.168.30.0/24</a:t>
              </a:r>
              <a:endParaRPr kumimoji="1" lang="ja-JP" altLang="en-US" sz="900" dirty="0"/>
            </a:p>
          </p:txBody>
        </p:sp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DA0EDFA0-51A2-4F12-BBE8-1BC7836C48AB}"/>
              </a:ext>
            </a:extLst>
          </p:cNvPr>
          <p:cNvGrpSpPr/>
          <p:nvPr/>
        </p:nvGrpSpPr>
        <p:grpSpPr>
          <a:xfrm>
            <a:off x="1582572" y="3437410"/>
            <a:ext cx="1722666" cy="730890"/>
            <a:chOff x="1582572" y="3437410"/>
            <a:chExt cx="1722666" cy="730890"/>
          </a:xfrm>
        </p:grpSpPr>
        <p:pic>
          <p:nvPicPr>
            <p:cNvPr id="111" name="Picture 17" descr="VMW_ICON_DatacenterStorage_2D_(F).png">
              <a:extLst>
                <a:ext uri="{FF2B5EF4-FFF2-40B4-BE49-F238E27FC236}">
                  <a16:creationId xmlns:a16="http://schemas.microsoft.com/office/drawing/2014/main" id="{F79BEF9B-7C2B-48FD-8DF5-BAB0CFD5A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6905" y="3510430"/>
              <a:ext cx="307760" cy="649715"/>
            </a:xfrm>
            <a:prstGeom prst="rect">
              <a:avLst/>
            </a:prstGeom>
          </p:spPr>
        </p:pic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D41CAF7E-4EC1-4DF4-A8BB-C0D1972D60D0}"/>
                </a:ext>
              </a:extLst>
            </p:cNvPr>
            <p:cNvGrpSpPr/>
            <p:nvPr/>
          </p:nvGrpSpPr>
          <p:grpSpPr>
            <a:xfrm>
              <a:off x="2251426" y="3703168"/>
              <a:ext cx="818579" cy="426518"/>
              <a:chOff x="4356982" y="5422885"/>
              <a:chExt cx="818579" cy="426518"/>
            </a:xfrm>
          </p:grpSpPr>
          <p:pic>
            <p:nvPicPr>
              <p:cNvPr id="170" name="Picture 41" descr="ICON_ThinClient_Q308">
                <a:extLst>
                  <a:ext uri="{FF2B5EF4-FFF2-40B4-BE49-F238E27FC236}">
                    <a16:creationId xmlns:a16="http://schemas.microsoft.com/office/drawing/2014/main" id="{D66D1A30-DEA0-45F9-934F-3A48AA3B8F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4356982" y="5422885"/>
                <a:ext cx="371293" cy="426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1" name="Picture 2" descr="C:\Users\testuser\AppData\Local\Temp\VMwareDnD\d4dd42fc\VMW_09Q3_ICON_Printer_Desktop.png">
                <a:extLst>
                  <a:ext uri="{FF2B5EF4-FFF2-40B4-BE49-F238E27FC236}">
                    <a16:creationId xmlns:a16="http://schemas.microsoft.com/office/drawing/2014/main" id="{C756BD08-D106-493B-BC40-A24C348BB0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4747583" y="5430363"/>
                <a:ext cx="427978" cy="415250"/>
              </a:xfrm>
              <a:prstGeom prst="rect">
                <a:avLst/>
              </a:prstGeom>
              <a:noFill/>
            </p:spPr>
          </p:pic>
        </p:grp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C13AE84D-8DAF-46F7-BED5-0F8389E01913}"/>
                </a:ext>
              </a:extLst>
            </p:cNvPr>
            <p:cNvSpPr/>
            <p:nvPr/>
          </p:nvSpPr>
          <p:spPr>
            <a:xfrm>
              <a:off x="1582572" y="3465322"/>
              <a:ext cx="1637028" cy="702978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49F43248-D49C-4CAB-95C8-23A5048F448D}"/>
                </a:ext>
              </a:extLst>
            </p:cNvPr>
            <p:cNvSpPr txBox="1"/>
            <p:nvPr/>
          </p:nvSpPr>
          <p:spPr>
            <a:xfrm>
              <a:off x="2267775" y="3437410"/>
              <a:ext cx="10374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192.168.30.0/24</a:t>
              </a:r>
              <a:endParaRPr kumimoji="1" lang="ja-JP" altLang="en-US" sz="900" dirty="0"/>
            </a:p>
          </p:txBody>
        </p:sp>
      </p:grp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45BAE406-4BF2-4782-8CD6-A3B73B4BABFC}"/>
              </a:ext>
            </a:extLst>
          </p:cNvPr>
          <p:cNvGrpSpPr/>
          <p:nvPr/>
        </p:nvGrpSpPr>
        <p:grpSpPr>
          <a:xfrm>
            <a:off x="2091840" y="2530009"/>
            <a:ext cx="1213398" cy="730890"/>
            <a:chOff x="5951220" y="5281332"/>
            <a:chExt cx="1213398" cy="730890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6C56C73A-8797-4848-90EB-3320BB0108E1}"/>
                </a:ext>
              </a:extLst>
            </p:cNvPr>
            <p:cNvGrpSpPr/>
            <p:nvPr/>
          </p:nvGrpSpPr>
          <p:grpSpPr>
            <a:xfrm>
              <a:off x="6110806" y="5547090"/>
              <a:ext cx="818579" cy="426518"/>
              <a:chOff x="4356982" y="5422885"/>
              <a:chExt cx="818579" cy="426518"/>
            </a:xfrm>
          </p:grpSpPr>
          <p:pic>
            <p:nvPicPr>
              <p:cNvPr id="176" name="Picture 41" descr="ICON_ThinClient_Q308">
                <a:extLst>
                  <a:ext uri="{FF2B5EF4-FFF2-40B4-BE49-F238E27FC236}">
                    <a16:creationId xmlns:a16="http://schemas.microsoft.com/office/drawing/2014/main" id="{280F694E-CB6B-4CE6-B9D4-11201C08FC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4356982" y="5422885"/>
                <a:ext cx="371293" cy="426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7" name="Picture 2" descr="C:\Users\testuser\AppData\Local\Temp\VMwareDnD\d4dd42fc\VMW_09Q3_ICON_Printer_Desktop.png">
                <a:extLst>
                  <a:ext uri="{FF2B5EF4-FFF2-40B4-BE49-F238E27FC236}">
                    <a16:creationId xmlns:a16="http://schemas.microsoft.com/office/drawing/2014/main" id="{09BC2088-500C-45FA-8969-F12F878D1D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4747583" y="5430363"/>
                <a:ext cx="427978" cy="415250"/>
              </a:xfrm>
              <a:prstGeom prst="rect">
                <a:avLst/>
              </a:prstGeom>
              <a:noFill/>
            </p:spPr>
          </p:pic>
        </p:grp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4E7287D1-FC30-4989-B190-6D7AF8E8FF5C}"/>
                </a:ext>
              </a:extLst>
            </p:cNvPr>
            <p:cNvSpPr/>
            <p:nvPr/>
          </p:nvSpPr>
          <p:spPr>
            <a:xfrm>
              <a:off x="5951220" y="5309244"/>
              <a:ext cx="1127760" cy="702978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05C958D4-E75E-4F9C-8579-695F10F42EEB}"/>
                </a:ext>
              </a:extLst>
            </p:cNvPr>
            <p:cNvSpPr txBox="1"/>
            <p:nvPr/>
          </p:nvSpPr>
          <p:spPr>
            <a:xfrm>
              <a:off x="6127155" y="5281332"/>
              <a:ext cx="10374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192.168.30.0/24</a:t>
              </a:r>
              <a:endParaRPr kumimoji="1" lang="ja-JP" altLang="en-US" sz="900" dirty="0"/>
            </a:p>
          </p:txBody>
        </p:sp>
      </p:grpSp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E9AB13B4-74A5-41B7-B02A-EEC3CB2045B5}"/>
              </a:ext>
            </a:extLst>
          </p:cNvPr>
          <p:cNvGrpSpPr/>
          <p:nvPr/>
        </p:nvGrpSpPr>
        <p:grpSpPr>
          <a:xfrm>
            <a:off x="2091840" y="1624834"/>
            <a:ext cx="1213398" cy="730890"/>
            <a:chOff x="5951220" y="5281332"/>
            <a:chExt cx="1213398" cy="730890"/>
          </a:xfrm>
        </p:grpSpPr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9C6BD967-F953-4C20-9DF1-301B3818C0E3}"/>
                </a:ext>
              </a:extLst>
            </p:cNvPr>
            <p:cNvGrpSpPr/>
            <p:nvPr/>
          </p:nvGrpSpPr>
          <p:grpSpPr>
            <a:xfrm>
              <a:off x="6110806" y="5547090"/>
              <a:ext cx="818579" cy="426518"/>
              <a:chOff x="4356982" y="5422885"/>
              <a:chExt cx="818579" cy="426518"/>
            </a:xfrm>
          </p:grpSpPr>
          <p:pic>
            <p:nvPicPr>
              <p:cNvPr id="182" name="Picture 41" descr="ICON_ThinClient_Q308">
                <a:extLst>
                  <a:ext uri="{FF2B5EF4-FFF2-40B4-BE49-F238E27FC236}">
                    <a16:creationId xmlns:a16="http://schemas.microsoft.com/office/drawing/2014/main" id="{31EABD7A-1531-4524-AD6D-646F014EA6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4356982" y="5422885"/>
                <a:ext cx="371293" cy="426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3" name="Picture 2" descr="C:\Users\testuser\AppData\Local\Temp\VMwareDnD\d4dd42fc\VMW_09Q3_ICON_Printer_Desktop.png">
                <a:extLst>
                  <a:ext uri="{FF2B5EF4-FFF2-40B4-BE49-F238E27FC236}">
                    <a16:creationId xmlns:a16="http://schemas.microsoft.com/office/drawing/2014/main" id="{F737E5F3-8EE2-4503-B7B3-77F7D36CFB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4747583" y="5430363"/>
                <a:ext cx="427978" cy="415250"/>
              </a:xfrm>
              <a:prstGeom prst="rect">
                <a:avLst/>
              </a:prstGeom>
              <a:noFill/>
            </p:spPr>
          </p:pic>
        </p:grp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760FF736-F7AE-40C6-8E5D-F9A160DCB00A}"/>
                </a:ext>
              </a:extLst>
            </p:cNvPr>
            <p:cNvSpPr/>
            <p:nvPr/>
          </p:nvSpPr>
          <p:spPr>
            <a:xfrm>
              <a:off x="5951220" y="5309244"/>
              <a:ext cx="1127760" cy="702978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テキスト ボックス 180">
              <a:extLst>
                <a:ext uri="{FF2B5EF4-FFF2-40B4-BE49-F238E27FC236}">
                  <a16:creationId xmlns:a16="http://schemas.microsoft.com/office/drawing/2014/main" id="{690BDD9F-A7D9-4683-B76F-421D08286BC9}"/>
                </a:ext>
              </a:extLst>
            </p:cNvPr>
            <p:cNvSpPr txBox="1"/>
            <p:nvPr/>
          </p:nvSpPr>
          <p:spPr>
            <a:xfrm>
              <a:off x="6127155" y="5281332"/>
              <a:ext cx="10374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192.168.30.0/24</a:t>
              </a:r>
              <a:endParaRPr kumimoji="1" lang="ja-JP" altLang="en-US" sz="900" dirty="0"/>
            </a:p>
          </p:txBody>
        </p:sp>
      </p:grp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92C16552-1B9C-4E2A-A40F-4E60838C3906}"/>
              </a:ext>
            </a:extLst>
          </p:cNvPr>
          <p:cNvGrpSpPr/>
          <p:nvPr/>
        </p:nvGrpSpPr>
        <p:grpSpPr>
          <a:xfrm>
            <a:off x="2091840" y="709813"/>
            <a:ext cx="1213398" cy="730890"/>
            <a:chOff x="5951220" y="5281332"/>
            <a:chExt cx="1213398" cy="730890"/>
          </a:xfrm>
        </p:grpSpPr>
        <p:grpSp>
          <p:nvGrpSpPr>
            <p:cNvPr id="185" name="グループ化 184">
              <a:extLst>
                <a:ext uri="{FF2B5EF4-FFF2-40B4-BE49-F238E27FC236}">
                  <a16:creationId xmlns:a16="http://schemas.microsoft.com/office/drawing/2014/main" id="{55F3E362-6D24-4165-9203-33716A1D5C11}"/>
                </a:ext>
              </a:extLst>
            </p:cNvPr>
            <p:cNvGrpSpPr/>
            <p:nvPr/>
          </p:nvGrpSpPr>
          <p:grpSpPr>
            <a:xfrm>
              <a:off x="6110806" y="5547090"/>
              <a:ext cx="818579" cy="426518"/>
              <a:chOff x="4356982" y="5422885"/>
              <a:chExt cx="818579" cy="426518"/>
            </a:xfrm>
          </p:grpSpPr>
          <p:pic>
            <p:nvPicPr>
              <p:cNvPr id="188" name="Picture 41" descr="ICON_ThinClient_Q308">
                <a:extLst>
                  <a:ext uri="{FF2B5EF4-FFF2-40B4-BE49-F238E27FC236}">
                    <a16:creationId xmlns:a16="http://schemas.microsoft.com/office/drawing/2014/main" id="{BB04500C-5F8F-4870-B0A8-E394CB5442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4356982" y="5422885"/>
                <a:ext cx="371293" cy="426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9" name="Picture 2" descr="C:\Users\testuser\AppData\Local\Temp\VMwareDnD\d4dd42fc\VMW_09Q3_ICON_Printer_Desktop.png">
                <a:extLst>
                  <a:ext uri="{FF2B5EF4-FFF2-40B4-BE49-F238E27FC236}">
                    <a16:creationId xmlns:a16="http://schemas.microsoft.com/office/drawing/2014/main" id="{66156047-1DF7-4AF4-AF07-9AC1620ACE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4747583" y="5430363"/>
                <a:ext cx="427978" cy="415250"/>
              </a:xfrm>
              <a:prstGeom prst="rect">
                <a:avLst/>
              </a:prstGeom>
              <a:noFill/>
            </p:spPr>
          </p:pic>
        </p:grp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C8B40670-D202-48C3-B28D-D4C678CE81CE}"/>
                </a:ext>
              </a:extLst>
            </p:cNvPr>
            <p:cNvSpPr/>
            <p:nvPr/>
          </p:nvSpPr>
          <p:spPr>
            <a:xfrm>
              <a:off x="5951220" y="5309244"/>
              <a:ext cx="1127760" cy="702978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2A12656D-1798-4763-9B1C-0CDB5F9FDCEE}"/>
                </a:ext>
              </a:extLst>
            </p:cNvPr>
            <p:cNvSpPr txBox="1"/>
            <p:nvPr/>
          </p:nvSpPr>
          <p:spPr>
            <a:xfrm>
              <a:off x="6127155" y="5281332"/>
              <a:ext cx="10374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192.168.30.0/24</a:t>
              </a:r>
              <a:endParaRPr kumimoji="1" lang="ja-JP" altLang="en-US" sz="900" dirty="0"/>
            </a:p>
          </p:txBody>
        </p:sp>
      </p:grpSp>
      <p:pic>
        <p:nvPicPr>
          <p:cNvPr id="197" name="図 196">
            <a:extLst>
              <a:ext uri="{FF2B5EF4-FFF2-40B4-BE49-F238E27FC236}">
                <a16:creationId xmlns:a16="http://schemas.microsoft.com/office/drawing/2014/main" id="{8336704C-B9EE-4ED5-8F74-4B7EF7EE743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50201" y="3439246"/>
            <a:ext cx="675752" cy="1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0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20</Words>
  <Application>Microsoft Office PowerPoint</Application>
  <PresentationFormat>ワイド画面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高橋 智英</dc:creator>
  <cp:lastModifiedBy>高橋 智英</cp:lastModifiedBy>
  <cp:revision>17</cp:revision>
  <dcterms:created xsi:type="dcterms:W3CDTF">2020-06-12T08:09:23Z</dcterms:created>
  <dcterms:modified xsi:type="dcterms:W3CDTF">2020-06-13T07:07:28Z</dcterms:modified>
</cp:coreProperties>
</file>