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MT6735 MT6753 Quick Start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15125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008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4370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2465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58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58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818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58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580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580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