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320"/>
            <a:ext cx="5494320" cy="438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胶水语言：能够把用其他语言制作的各种模块（尤其是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C/C++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）很轻松地联结在一起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解释语言：运行时编译，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py-&gt;pyc,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然后由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Virtual Machine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执行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面向对象：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两大版本：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2.7x; 3.x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强大的库：集成强大的各类库实现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序列之元组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值不可以改变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定义：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wenhao = (1, 5, “boy”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 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42,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wenhao.count("boy")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wenhao.index(3)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讲一个序列，转化成元祖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序列之列表（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创建列表：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 = ["CQ", "boy", 18]  python_start = list("startpython")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删除一个元素：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 shilin[1]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　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shilin.append("sys")   print(shilin)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　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shilin_add = list("shilin")  shilin.extend(shilin_add)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shilin.index('s')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shilin.insert(3 , "like_feiji")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pop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　：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shilin.pop()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　　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shilin.pop(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３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　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shilin.remove('sys')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reverse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 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shilin.reverse()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shilin.sort()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序列之元组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值不可以改变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定义：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wenhao = (1, 5, “boy”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 （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42,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）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wenhao.count("boy")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wenhao.index(3)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讲一个序列，转化成元祖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序列之字符串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格式化：和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语言基本一样，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eg:st = 'name = %s, num = %d, age = %d ' % ('bob', 3, 5)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eg2: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string import Template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test_T = Template("we in ${X} ")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test_T.substitute(X = 'sys')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序列之字符串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方法集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内建近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40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种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capitalize()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返回字符串的一个副本，只有它的第一个字母大写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isdigit()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方法：判断是不是数字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strip()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方法：去掉两边的空格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upper()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方法：全部变成大写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………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用途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数据处理：图形，数学，文本，数据库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网络编程：常见的网络爬虫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多媒体：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PyOpenGL API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Python Hello World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print('Hello World!')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#!/usr/bin/env 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Char char="l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print('Hello World!')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04720" y="1123920"/>
            <a:ext cx="9162000" cy="537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数学运算和进制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３＋５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 10 - 3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345787654323456 + 43567564345675434353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/ 2 , 1.0 / 2.0 , 1 / 2.0 , 1.0 // 2.0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* 2 , 3 **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10 % 3 , 2.75 % 0.5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0xAF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变量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组成：数字，字母，下划线，（不能用数字开头）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声明变量，不需要声明类型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使用变量前需要赋值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print 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函数与模块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内建函数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input()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自定义函数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 func(par1, par2):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return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math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math.floor(5)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from math import floor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floor(5)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30132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数据结构之序列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序列定义：每个元素被分配一个序号的数据结构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序列类型：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字符串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unicode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字符串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buffer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xrange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元组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序列的基本操作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eg: bob_info = [“bobo”, “man”, 28, ”ckt”, “sys”]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bob_info_address = [“CD”, “LQ”, 238]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索引：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print(bob_info[2])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分片：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print(bob_info[0:3:2])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print(bob_info[3:]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相加：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 = bob_info + bob_info_address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print(bob)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成员：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 = raw_input('User name: ')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nam in bob: print("find the nam")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统计对象：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bob.count(“bobo”)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dcterms:modified xsi:type="dcterms:W3CDTF">2016-07-30T19:11:14Z</dcterms:modified>
  <cp:revision>41</cp:revision>
  <dc:subject/>
  <dc:title/>
</cp:coreProperties>
</file>