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数据类型之　字典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类似键值对</a:t>
            </a:r>
            <a:r>
              <a:rPr lang="en-US" sz="3200">
                <a:latin typeface="Arial"/>
              </a:rPr>
              <a:t>key-val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根据键来索引值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建不可变：数字，字符串，元祖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无顺序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通用创建方式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｛｝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sys_name = {“rg”: 182, 'sl': 159, 'wh': 187}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dict()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bob_info = dict(name='bobo', age = 28, sex='man')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字典基本操作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len(d) </a:t>
            </a:r>
            <a:r>
              <a:rPr lang="en-US" sz="3200">
                <a:latin typeface="Arial"/>
              </a:rPr>
              <a:t>返回键的数量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d[k] </a:t>
            </a:r>
            <a:r>
              <a:rPr lang="en-US" sz="3200">
                <a:latin typeface="Arial"/>
              </a:rPr>
              <a:t>返回关联到键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上的值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d[k] = v </a:t>
            </a:r>
            <a:r>
              <a:rPr lang="en-US" sz="3200">
                <a:latin typeface="Arial"/>
              </a:rPr>
              <a:t>将</a:t>
            </a:r>
            <a:r>
              <a:rPr lang="en-US" sz="3200">
                <a:latin typeface="Arial"/>
              </a:rPr>
              <a:t>v</a:t>
            </a:r>
            <a:r>
              <a:rPr lang="en-US" sz="3200">
                <a:latin typeface="Arial"/>
              </a:rPr>
              <a:t>关联到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del d[k] </a:t>
            </a:r>
            <a:r>
              <a:rPr lang="en-US" sz="3200">
                <a:latin typeface="Arial"/>
              </a:rPr>
              <a:t>删除键为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的键值对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 in d </a:t>
            </a:r>
            <a:r>
              <a:rPr lang="en-US" sz="3200">
                <a:latin typeface="Arial"/>
              </a:rPr>
              <a:t>判断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是不是</a:t>
            </a:r>
            <a:r>
              <a:rPr lang="en-US" sz="3200">
                <a:latin typeface="Arial"/>
              </a:rPr>
              <a:t>d</a:t>
            </a:r>
            <a:r>
              <a:rPr lang="en-US" sz="3200">
                <a:latin typeface="Arial"/>
              </a:rPr>
              <a:t>中的一个键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一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clear</a:t>
            </a:r>
            <a:r>
              <a:rPr lang="en-US" sz="3200">
                <a:latin typeface="Arial"/>
              </a:rPr>
              <a:t>清除字典中所有的项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copy </a:t>
            </a:r>
            <a:r>
              <a:rPr lang="en-US" sz="3200">
                <a:latin typeface="Arial"/>
              </a:rPr>
              <a:t>浅复制（副本替换时，原始字典不受影响，副本修改某个值的时候，原始字典受影响）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deepcopy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fromkeys</a:t>
            </a:r>
            <a:r>
              <a:rPr lang="en-US" sz="3200">
                <a:latin typeface="Arial"/>
              </a:rPr>
              <a:t>增加新的键，默认值</a:t>
            </a:r>
            <a:r>
              <a:rPr lang="en-US" sz="3200">
                <a:latin typeface="Arial"/>
              </a:rPr>
              <a:t>None,</a:t>
            </a:r>
            <a:r>
              <a:rPr lang="en-US" sz="3200">
                <a:latin typeface="Arial"/>
              </a:rPr>
              <a:t>也可以用第二个参数指定默认值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m</a:t>
            </a:r>
            <a:r>
              <a:rPr lang="en-US" sz="3200">
                <a:latin typeface="Arial"/>
              </a:rPr>
              <a:t>宽松的字典访问方法，没有相应的键时，不会</a:t>
            </a:r>
            <a:r>
              <a:rPr lang="en-US" sz="3200">
                <a:latin typeface="Arial"/>
              </a:rPr>
              <a:t>crash</a:t>
            </a:r>
            <a:r>
              <a:rPr lang="en-US" sz="3200">
                <a:latin typeface="Arial"/>
              </a:rPr>
              <a:t>，而是返回</a:t>
            </a:r>
            <a:r>
              <a:rPr lang="en-US" sz="3200">
                <a:latin typeface="Arial"/>
              </a:rPr>
              <a:t>None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二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Items </a:t>
            </a:r>
            <a:r>
              <a:rPr lang="en-US" sz="3200">
                <a:latin typeface="Arial"/>
              </a:rPr>
              <a:t>以列表形式返回，键值一个单位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keys </a:t>
            </a:r>
            <a:r>
              <a:rPr lang="en-US" sz="3200">
                <a:latin typeface="Arial"/>
              </a:rPr>
              <a:t>以列表形式返回，只返回建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pop  </a:t>
            </a:r>
            <a:r>
              <a:rPr lang="en-US" sz="3200">
                <a:latin typeface="Arial"/>
              </a:rPr>
              <a:t>给定一个建，移除这个键值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popitem </a:t>
            </a:r>
            <a:r>
              <a:rPr lang="en-US" sz="3200">
                <a:latin typeface="Arial"/>
              </a:rPr>
              <a:t>随机移除一个键值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update </a:t>
            </a:r>
            <a:r>
              <a:rPr lang="en-US" sz="3200">
                <a:latin typeface="Arial"/>
              </a:rPr>
              <a:t>利用一个字典来更新另外一个字典，字典合并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