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&lt;日期/时间&gt;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&lt;页脚&gt;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648667B-2523-4744-8368-0CCA1A9F0D77}" type="slidenum">
              <a:rPr lang="en-US" sz="1400">
                <a:latin typeface="Times New Roman"/>
              </a:rPr>
              <a:t>&lt;编号&gt;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Python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胶水语言：能够把用其他语言制作的各种模块（尤其是</a:t>
            </a:r>
            <a:r>
              <a:rPr lang="en-US" sz="3200">
                <a:latin typeface="Arial"/>
              </a:rPr>
              <a:t>C/C++</a:t>
            </a:r>
            <a:r>
              <a:rPr lang="en-US" sz="3200">
                <a:latin typeface="Arial"/>
              </a:rPr>
              <a:t>）很轻松地联结在一起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解释语言：运行时编译，</a:t>
            </a:r>
            <a:r>
              <a:rPr lang="en-US" sz="3200">
                <a:latin typeface="Arial"/>
              </a:rPr>
              <a:t>py-&gt;pyc,</a:t>
            </a:r>
            <a:r>
              <a:rPr lang="en-US" sz="3200">
                <a:latin typeface="Arial"/>
              </a:rPr>
              <a:t>然后由</a:t>
            </a:r>
            <a:r>
              <a:rPr lang="en-US" sz="3200">
                <a:latin typeface="Arial"/>
              </a:rPr>
              <a:t>Python Virtual Machine</a:t>
            </a:r>
            <a:r>
              <a:rPr lang="en-US" sz="3200">
                <a:latin typeface="Arial"/>
              </a:rPr>
              <a:t>执行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面向对象：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两大版本：</a:t>
            </a:r>
            <a:r>
              <a:rPr lang="en-US" sz="3200">
                <a:latin typeface="Arial"/>
              </a:rPr>
              <a:t>2.7x; 3.x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强大的库：集成强大的各类库实现 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用途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数据处理：图形，数学，文本，数据库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网络编程：常见的网络爬虫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多媒体：</a:t>
            </a:r>
            <a:r>
              <a:rPr lang="en-US" sz="3200">
                <a:latin typeface="Arial"/>
              </a:rPr>
              <a:t>PyOpenGL API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Python Hello World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print('Hello World!')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#!/usr/bin/env python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print('Hello World!')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