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571480"/>
            <a:ext cx="32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UlTIMATE</a:t>
            </a:r>
            <a:r>
              <a:rPr lang="en-US" altLang="zh-CN" sz="32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 AIM</a:t>
            </a:r>
            <a:endParaRPr lang="zh-CN" altLang="en-US" sz="3200" dirty="0">
              <a:latin typeface="DejaVu Sans Mono" pitchFamily="49" charset="0"/>
              <a:cs typeface="DejaVu Sans Mono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Program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HOST:</a:t>
            </a:r>
          </a:p>
          <a:p>
            <a:pPr>
              <a:buNone/>
            </a:pPr>
            <a:r>
              <a:rPr lang="en-US" altLang="zh-CN" sz="2800" dirty="0" smtClean="0"/>
              <a:t>-------&gt;Intel Edison</a:t>
            </a:r>
          </a:p>
          <a:p>
            <a:pPr>
              <a:buNone/>
            </a:pPr>
            <a:r>
              <a:rPr lang="en-US" altLang="zh-CN" sz="2800" dirty="0" smtClean="0"/>
              <a:t>-------&gt;</a:t>
            </a:r>
            <a:r>
              <a:rPr lang="en-US" altLang="zh-CN" sz="2800" dirty="0" err="1" smtClean="0"/>
              <a:t>samsung</a:t>
            </a:r>
            <a:r>
              <a:rPr lang="en-US" altLang="zh-CN" sz="2800" dirty="0" smtClean="0"/>
              <a:t> 2440</a:t>
            </a:r>
          </a:p>
          <a:p>
            <a:pPr>
              <a:buNone/>
            </a:pPr>
            <a:r>
              <a:rPr lang="en-US" altLang="zh-CN" sz="2800" dirty="0" smtClean="0"/>
              <a:t>-------&gt;Raspberry </a:t>
            </a:r>
            <a:r>
              <a:rPr lang="en-US" altLang="zh-CN" sz="2800" dirty="0" smtClean="0"/>
              <a:t>Pi</a:t>
            </a:r>
          </a:p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Purpose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altLang="zh-CN" sz="2800" dirty="0" smtClean="0"/>
              <a:t>-------&gt;Handle Protocol </a:t>
            </a:r>
            <a:r>
              <a:rPr lang="en-US" altLang="zh-CN" sz="2800" dirty="0" smtClean="0"/>
              <a:t>of </a:t>
            </a:r>
            <a:r>
              <a:rPr lang="en-US" altLang="zh-CN" sz="2800" dirty="0" smtClean="0"/>
              <a:t>Link </a:t>
            </a:r>
            <a:r>
              <a:rPr lang="en-US" altLang="zh-CN" sz="2800" dirty="0" err="1" smtClean="0"/>
              <a:t>Devs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-------&gt; C</a:t>
            </a:r>
            <a:r>
              <a:rPr lang="en-US" altLang="zh-CN" sz="2800" dirty="0" smtClean="0"/>
              <a:t>all Voice </a:t>
            </a:r>
            <a:r>
              <a:rPr lang="en-US" altLang="zh-CN" sz="2800" dirty="0" smtClean="0"/>
              <a:t>API of IFLYTEK CO.,LTD</a:t>
            </a:r>
          </a:p>
          <a:p>
            <a:pPr>
              <a:buNone/>
            </a:pPr>
            <a:r>
              <a:rPr lang="en-US" altLang="zh-CN" sz="2800" dirty="0" smtClean="0"/>
              <a:t>-------&gt; </a:t>
            </a:r>
            <a:r>
              <a:rPr lang="en-US" altLang="zh-CN" sz="2800" dirty="0" smtClean="0"/>
              <a:t>Smart Patch Control</a:t>
            </a:r>
          </a:p>
          <a:p>
            <a:pPr>
              <a:buNone/>
            </a:pPr>
            <a:r>
              <a:rPr lang="en-US" altLang="zh-CN" sz="2800" dirty="0" smtClean="0"/>
              <a:t>-------&gt; Users Interface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Program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Mic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client:</a:t>
            </a:r>
          </a:p>
          <a:p>
            <a:pPr>
              <a:buNone/>
            </a:pPr>
            <a:r>
              <a:rPr lang="en-US" altLang="zh-CN" sz="2800" dirty="0" err="1" smtClean="0"/>
              <a:t>Zigbee:TI</a:t>
            </a:r>
            <a:r>
              <a:rPr lang="en-US" altLang="zh-CN" sz="2800" dirty="0" smtClean="0"/>
              <a:t> </a:t>
            </a:r>
            <a:r>
              <a:rPr lang="en-US" sz="2800" dirty="0" smtClean="0"/>
              <a:t>CC2531</a:t>
            </a:r>
            <a:r>
              <a:rPr lang="en-US" altLang="zh-CN" sz="2800" dirty="0" smtClean="0"/>
              <a:t> powered by 8051 </a:t>
            </a:r>
          </a:p>
          <a:p>
            <a:pPr>
              <a:buNone/>
            </a:pPr>
            <a:r>
              <a:rPr lang="en-US" altLang="zh-CN" sz="2800" dirty="0" err="1" smtClean="0"/>
              <a:t>Wifi</a:t>
            </a:r>
            <a:r>
              <a:rPr lang="en-US" altLang="zh-CN" sz="2800" dirty="0" smtClean="0"/>
              <a:t>:  Samsung 2410+RLK3070/BCM</a:t>
            </a:r>
          </a:p>
          <a:p>
            <a:pPr>
              <a:buNone/>
            </a:pPr>
            <a:r>
              <a:rPr lang="en-US" altLang="zh-CN" sz="2800" dirty="0" smtClean="0"/>
              <a:t>BT: CSR </a:t>
            </a:r>
            <a:r>
              <a:rPr lang="en-US" sz="2800" dirty="0" smtClean="0"/>
              <a:t>BC6130 powered by ARM</a:t>
            </a: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en-US" sz="2800" dirty="0" smtClean="0"/>
              <a:t>Marvell: EZ-Connect(</a:t>
            </a:r>
            <a:r>
              <a:rPr lang="en-US" sz="2800" dirty="0" err="1" smtClean="0"/>
              <a:t>FreeRTOS</a:t>
            </a:r>
            <a:r>
              <a:rPr lang="en-US" sz="2800" dirty="0" smtClean="0"/>
              <a:t> </a:t>
            </a:r>
            <a:r>
              <a:rPr lang="en-US" sz="2800" dirty="0" smtClean="0"/>
              <a:t>)(BT/</a:t>
            </a:r>
            <a:r>
              <a:rPr lang="en-US" sz="2800" dirty="0" err="1" smtClean="0"/>
              <a:t>Zigbee</a:t>
            </a:r>
            <a:r>
              <a:rPr lang="en-US" sz="2800" dirty="0" smtClean="0"/>
              <a:t>/</a:t>
            </a:r>
            <a:r>
              <a:rPr lang="en-US" sz="2800" dirty="0" err="1" smtClean="0"/>
              <a:t>Wifi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TI : </a:t>
            </a:r>
            <a:r>
              <a:rPr lang="en-US" sz="2800" dirty="0" err="1" smtClean="0"/>
              <a:t>SimpleLink</a:t>
            </a:r>
            <a:r>
              <a:rPr lang="en-US" sz="2800" dirty="0" smtClean="0"/>
              <a:t> </a:t>
            </a:r>
            <a:r>
              <a:rPr lang="en-US" sz="2800" dirty="0" err="1" smtClean="0"/>
              <a:t>WiFi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Atmel</a:t>
            </a:r>
            <a:r>
              <a:rPr lang="en-US" sz="2800" dirty="0" smtClean="0"/>
              <a:t>: </a:t>
            </a:r>
            <a:r>
              <a:rPr lang="en-US" sz="2800" dirty="0" err="1" smtClean="0"/>
              <a:t>SmartConnect</a:t>
            </a:r>
            <a:r>
              <a:rPr lang="en-US" sz="2800" dirty="0" smtClean="0"/>
              <a:t> SAM </a:t>
            </a:r>
            <a:r>
              <a:rPr lang="en-US" sz="2800" dirty="0" smtClean="0"/>
              <a:t>W23 (BT)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Knowledge Needed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 </a:t>
            </a: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Programming Language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sz="2800" dirty="0" smtClean="0"/>
              <a:t>&gt;ASM/c/</a:t>
            </a:r>
            <a:r>
              <a:rPr lang="en-US" altLang="zh-CN" sz="2800" dirty="0" err="1" smtClean="0"/>
              <a:t>c++</a:t>
            </a:r>
            <a:r>
              <a:rPr lang="en-US" altLang="zh-CN" sz="2800" dirty="0" smtClean="0"/>
              <a:t>/java/(python)/</a:t>
            </a:r>
            <a:r>
              <a:rPr lang="en-US" altLang="zh-CN" sz="2800" dirty="0" err="1" smtClean="0"/>
              <a:t>Makefile</a:t>
            </a:r>
            <a:endParaRPr lang="en-US" altLang="zh-CN" sz="2800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Protocol 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endParaRPr lang="en-US" altLang="zh-CN" dirty="0" err="1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&gt;</a:t>
            </a:r>
            <a:r>
              <a:rPr lang="en-US" altLang="zh-CN" sz="2800" dirty="0" err="1" smtClean="0"/>
              <a:t>Zigbee</a:t>
            </a:r>
            <a:r>
              <a:rPr lang="en-US" altLang="zh-CN" sz="2800" dirty="0" smtClean="0"/>
              <a:t>/BT/</a:t>
            </a:r>
            <a:r>
              <a:rPr lang="en-US" altLang="zh-CN" sz="2800" dirty="0" err="1" smtClean="0"/>
              <a:t>Wifi</a:t>
            </a:r>
            <a:endParaRPr lang="en-US" altLang="zh-CN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PresentationFormat>全屏显示(4:3)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幻灯片 1</vt:lpstr>
      <vt:lpstr>Program</vt:lpstr>
      <vt:lpstr>Program</vt:lpstr>
      <vt:lpstr>Knowledge Needed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my win8</dc:creator>
  <cp:lastModifiedBy>my win8</cp:lastModifiedBy>
  <cp:revision>65</cp:revision>
  <dcterms:created xsi:type="dcterms:W3CDTF">2016-07-03T11:11:35Z</dcterms:created>
  <dcterms:modified xsi:type="dcterms:W3CDTF">2016-07-03T12:27:12Z</dcterms:modified>
</cp:coreProperties>
</file>