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Python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胶水语言：能够把用其他语言制作的各种模块（尤其是</a:t>
            </a:r>
            <a:r>
              <a:rPr lang="en-US" sz="3200">
                <a:latin typeface="Arial"/>
              </a:rPr>
              <a:t>C/C++</a:t>
            </a:r>
            <a:r>
              <a:rPr lang="en-US" sz="3200">
                <a:latin typeface="Arial"/>
              </a:rPr>
              <a:t>）很轻松地联结在一起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解释语言：运行时编译，</a:t>
            </a:r>
            <a:r>
              <a:rPr lang="en-US" sz="3200">
                <a:latin typeface="Arial"/>
              </a:rPr>
              <a:t>py-&gt;pyc,</a:t>
            </a:r>
            <a:r>
              <a:rPr lang="en-US" sz="3200">
                <a:latin typeface="Arial"/>
              </a:rPr>
              <a:t>然后由</a:t>
            </a:r>
            <a:r>
              <a:rPr lang="en-US" sz="3200">
                <a:latin typeface="Arial"/>
              </a:rPr>
              <a:t>Python Virtual Machine</a:t>
            </a:r>
            <a:r>
              <a:rPr lang="en-US" sz="3200">
                <a:latin typeface="Arial"/>
              </a:rPr>
              <a:t>执行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面向对象：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两大版本：</a:t>
            </a:r>
            <a:r>
              <a:rPr lang="en-US" sz="3200">
                <a:latin typeface="Arial"/>
              </a:rPr>
              <a:t>2.7x; 3.x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强大的库：集成强大的各类库实现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用途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数据处理：图形，数学，文本，数据库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网络编程：常见的网络爬虫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多媒体：</a:t>
            </a:r>
            <a:r>
              <a:rPr lang="en-US" sz="3200">
                <a:latin typeface="Arial"/>
              </a:rPr>
              <a:t>PyOpenGL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Python Hello World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print('Hello World!')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#!/usr/bin/env python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print('Hello World!')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IDE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720" y="1123920"/>
            <a:ext cx="9162720" cy="53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数学运算和进制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３＋５ </a:t>
            </a:r>
            <a:r>
              <a:rPr lang="en-US" sz="3200">
                <a:latin typeface="Arial"/>
              </a:rPr>
              <a:t>,  10 - 3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345787654323456 + 43567564345675434353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 / 2 , 1.0 / 2.0 , 1 / 2.0 , 1.0 // 2.0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 * 2 , 3 **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10 % 3 , 2.75 % 0.5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0xAF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010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100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变量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组成：数字，字母，下划线，（不能用数字开头）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声明变量，不需要声明类型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使用变量前需要赋值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Print val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函数与模块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Input()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Import math  , math.floor(5)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From math import floor, floor(5)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数据结构之序列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序列类型：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字符串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Unicode</a:t>
            </a:r>
            <a:r>
              <a:rPr lang="en-US" sz="3200">
                <a:latin typeface="Arial"/>
              </a:rPr>
              <a:t>字符串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buffer</a:t>
            </a:r>
            <a:r>
              <a:rPr lang="en-US" sz="3200">
                <a:latin typeface="Arial"/>
              </a:rPr>
              <a:t>对象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xrange </a:t>
            </a:r>
            <a:r>
              <a:rPr lang="en-US" sz="3200">
                <a:latin typeface="Arial"/>
              </a:rPr>
              <a:t>对象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列表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元组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