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18"/>
  </p:notesMasterIdLst>
  <p:handoutMasterIdLst>
    <p:handoutMasterId r:id="rId19"/>
  </p:handoutMasterIdLst>
  <p:sldIdLst>
    <p:sldId id="265" r:id="rId4"/>
    <p:sldId id="274" r:id="rId5"/>
    <p:sldId id="276" r:id="rId6"/>
    <p:sldId id="277" r:id="rId7"/>
    <p:sldId id="268" r:id="rId8"/>
    <p:sldId id="270" r:id="rId9"/>
    <p:sldId id="279" r:id="rId10"/>
    <p:sldId id="283" r:id="rId11"/>
    <p:sldId id="280" r:id="rId12"/>
    <p:sldId id="282" r:id="rId13"/>
    <p:sldId id="284" r:id="rId14"/>
    <p:sldId id="285" r:id="rId15"/>
    <p:sldId id="286" r:id="rId16"/>
    <p:sldId id="281" r:id="rId1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33" autoAdjust="0"/>
    <p:restoredTop sz="94706" autoAdjust="0"/>
  </p:normalViewPr>
  <p:slideViewPr>
    <p:cSldViewPr snapToGrid="0">
      <p:cViewPr>
        <p:scale>
          <a:sx n="110" d="100"/>
          <a:sy n="110" d="100"/>
        </p:scale>
        <p:origin x="-66" y="354"/>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t>
            </a:r>
            <a:r>
              <a:rPr lang="en-US" dirty="0" smtClean="0"/>
              <a:t>anyone read </a:t>
            </a:r>
            <a:r>
              <a:rPr lang="en-US" dirty="0" smtClean="0"/>
              <a:t>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t>
            </a:r>
            <a:r>
              <a:rPr lang="en-US" dirty="0" smtClean="0"/>
              <a:t>anyone read </a:t>
            </a:r>
            <a:r>
              <a:rPr lang="en-US" dirty="0" smtClean="0"/>
              <a:t>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Horary </a:t>
            </a:r>
            <a:r>
              <a:rPr lang="en-US" sz="1100" dirty="0" err="1" smtClean="0"/>
              <a:t>Lazyness</a:t>
            </a:r>
            <a:r>
              <a:rPr lang="en-US" sz="1100" dirty="0" smtClean="0"/>
              <a:t>!</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a:t>
            </a:r>
            <a:r>
              <a:rPr lang="en-US" dirty="0" smtClean="0"/>
              <a:t>code should </a:t>
            </a:r>
            <a:r>
              <a:rPr lang="en-US" dirty="0" smtClean="0"/>
              <a:t>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solidFill>
          <a:schemeClr val="accent3">
            <a:lumMod val="60000"/>
            <a:lumOff val="40000"/>
          </a:schemeClr>
        </a:solidFill>
        <a:ln>
          <a:solidFill>
            <a:schemeClr val="accent3">
              <a:lumMod val="75000"/>
            </a:schemeClr>
          </a:solidFill>
        </a:ln>
      </a:spPr>
      <a:bodyPr wrap="square" rtlCol="0">
        <a:spAutoFit/>
      </a:bodyPr>
      <a:lstStyle>
        <a:defPPr>
          <a:defRPr sz="1400" dirty="0" smtClean="0">
            <a:solidFill>
              <a:schemeClr val="bg1"/>
            </a:solidFill>
          </a:defRPr>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1916</TotalTime>
  <Words>1117</Words>
  <Application>Microsoft Office PowerPoint</Application>
  <PresentationFormat>On-screen Show (4:3)</PresentationFormat>
  <Paragraphs>121</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_UNDO.mac</vt:lpstr>
      <vt:lpstr>What can they Do? - _AGEN_KTK.mac</vt:lpstr>
      <vt:lpstr>Does anyone read headers?</vt:lpstr>
      <vt:lpstr>Does anyone read headers?</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190</cp:revision>
  <dcterms:created xsi:type="dcterms:W3CDTF">2011-06-16T02:32:41Z</dcterms:created>
  <dcterms:modified xsi:type="dcterms:W3CDTF">2011-06-23T18:53:21Z</dcterms:modified>
</cp:coreProperties>
</file>